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80" r:id="rId2"/>
    <p:sldId id="279" r:id="rId3"/>
    <p:sldId id="262" r:id="rId4"/>
    <p:sldId id="281" r:id="rId5"/>
    <p:sldId id="284" r:id="rId6"/>
    <p:sldId id="282" r:id="rId7"/>
    <p:sldId id="283" r:id="rId8"/>
  </p:sldIdLst>
  <p:sldSz cx="9144000" cy="6858000" type="screen4x3"/>
  <p:notesSz cx="6954838" cy="93091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234C9C3-4818-4DD4-B08A-D1BB7831A8C6}">
  <a:tblStyle styleId="{9234C9C3-4818-4DD4-B08A-D1BB7831A8C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EF7F9"/>
          </a:solidFill>
        </a:fill>
      </a:tcStyle>
    </a:wholeTbl>
    <a:band1H>
      <a:tcStyle>
        <a:tcBdr/>
        <a:fill>
          <a:solidFill>
            <a:srgbClr val="DAEEF3"/>
          </a:solidFill>
        </a:fill>
      </a:tcStyle>
    </a:band1H>
    <a:band1V>
      <a:tcStyle>
        <a:tcBdr/>
        <a:fill>
          <a:solidFill>
            <a:srgbClr val="DAEEF3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5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5"/>
          </a:solidFill>
        </a:fill>
      </a:tcStyle>
    </a:firstRow>
  </a:tblStyle>
  <a:tblStyle styleId="{C152D979-497E-466C-BAC0-6C7A23E033BF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EF7F9"/>
          </a:solidFill>
        </a:fill>
      </a:tcStyle>
    </a:wholeTbl>
    <a:band1H>
      <a:tcStyle>
        <a:tcBdr/>
        <a:fill>
          <a:solidFill>
            <a:srgbClr val="DAEEF3"/>
          </a:solidFill>
        </a:fill>
      </a:tcStyle>
    </a:band1H>
    <a:band1V>
      <a:tcStyle>
        <a:tcBdr/>
        <a:fill>
          <a:solidFill>
            <a:srgbClr val="DAEEF3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5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5"/>
          </a:solidFill>
        </a:fill>
      </a:tcStyle>
    </a:firstRow>
  </a:tblStyle>
  <a:tblStyle styleId="{65DFD764-8BE0-4E8A-9170-952659CF06AC}" styleName="Table_2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1B9434E5-ECEE-4232-A822-A378F994FAF6}" styleName="Table_3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56" autoAdjust="0"/>
  </p:normalViewPr>
  <p:slideViewPr>
    <p:cSldViewPr snapToGrid="0">
      <p:cViewPr varScale="1">
        <p:scale>
          <a:sx n="94" d="100"/>
          <a:sy n="94" d="100"/>
        </p:scale>
        <p:origin x="140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59350" y="698175"/>
            <a:ext cx="4636775" cy="3490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95475" y="4421800"/>
            <a:ext cx="5563849" cy="4189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140359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8500"/>
            <a:ext cx="4652962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28483" y="8757933"/>
            <a:ext cx="3004134" cy="462268"/>
          </a:xfrm>
          <a:prstGeom prst="rect">
            <a:avLst/>
          </a:prstGeom>
        </p:spPr>
        <p:txBody>
          <a:bodyPr/>
          <a:lstStyle/>
          <a:p>
            <a:fld id="{0809FCE2-EB1B-4F71-A294-8956E04A5A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171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8500"/>
            <a:ext cx="4652962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28483" y="8757933"/>
            <a:ext cx="3004134" cy="462268"/>
          </a:xfrm>
          <a:prstGeom prst="rect">
            <a:avLst/>
          </a:prstGeom>
        </p:spPr>
        <p:txBody>
          <a:bodyPr/>
          <a:lstStyle/>
          <a:p>
            <a:fld id="{0809FCE2-EB1B-4F71-A294-8956E04A5A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2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95475" y="4421800"/>
            <a:ext cx="5563799" cy="4189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041696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95475" y="4421800"/>
            <a:ext cx="5563849" cy="4189075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616142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0938" y="698500"/>
            <a:ext cx="4652962" cy="34909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28483" y="8757933"/>
            <a:ext cx="3004134" cy="462268"/>
          </a:xfrm>
          <a:prstGeom prst="rect">
            <a:avLst/>
          </a:prstGeom>
        </p:spPr>
        <p:txBody>
          <a:bodyPr/>
          <a:lstStyle/>
          <a:p>
            <a:fld id="{0809FCE2-EB1B-4F71-A294-8956E04A5A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53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95475" y="4421800"/>
            <a:ext cx="5563799" cy="4189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60993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95475" y="4421800"/>
            <a:ext cx="5563799" cy="41891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532532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1953444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40323" cy="466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1431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0" y="0"/>
            <a:ext cx="6610537" cy="5561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39212" y="1193257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0" y="5900"/>
            <a:ext cx="6740323" cy="4719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40323" cy="466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40323" cy="466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199" y="503237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665286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457200" y="183038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 baseline="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Shape 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9144000" cy="83377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0" y="0"/>
            <a:ext cx="6740323" cy="466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jpg"/><Relationship Id="rId26" Type="http://schemas.openxmlformats.org/officeDocument/2006/relationships/image" Target="../media/image29.emf"/><Relationship Id="rId3" Type="http://schemas.openxmlformats.org/officeDocument/2006/relationships/image" Target="../media/image6.jpg"/><Relationship Id="rId21" Type="http://schemas.openxmlformats.org/officeDocument/2006/relationships/image" Target="../media/image24.jp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jpg"/><Relationship Id="rId25" Type="http://schemas.openxmlformats.org/officeDocument/2006/relationships/image" Target="../media/image28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jpg"/><Relationship Id="rId20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png"/><Relationship Id="rId24" Type="http://schemas.openxmlformats.org/officeDocument/2006/relationships/image" Target="../media/image27.emf"/><Relationship Id="rId5" Type="http://schemas.openxmlformats.org/officeDocument/2006/relationships/image" Target="../media/image8.jpg"/><Relationship Id="rId15" Type="http://schemas.openxmlformats.org/officeDocument/2006/relationships/image" Target="../media/image18.jpg"/><Relationship Id="rId23" Type="http://schemas.openxmlformats.org/officeDocument/2006/relationships/image" Target="../media/image26.emf"/><Relationship Id="rId10" Type="http://schemas.openxmlformats.org/officeDocument/2006/relationships/image" Target="../media/image13.png"/><Relationship Id="rId19" Type="http://schemas.openxmlformats.org/officeDocument/2006/relationships/image" Target="../media/image22.jpg"/><Relationship Id="rId4" Type="http://schemas.openxmlformats.org/officeDocument/2006/relationships/image" Target="../media/image7.jpg"/><Relationship Id="rId9" Type="http://schemas.openxmlformats.org/officeDocument/2006/relationships/image" Target="../media/image12.png"/><Relationship Id="rId14" Type="http://schemas.openxmlformats.org/officeDocument/2006/relationships/image" Target="../media/image17.jpg"/><Relationship Id="rId22" Type="http://schemas.openxmlformats.org/officeDocument/2006/relationships/image" Target="../media/image25.JPG"/><Relationship Id="rId27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phacubesat.com/" TargetMode="External"/><Relationship Id="rId7" Type="http://schemas.openxmlformats.org/officeDocument/2006/relationships/hyperlink" Target="https://www.facebook.com/groups/alphacubesa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alphacubesat/?fref=ts&amp;amp;__fns&amp;amp;hash=Ac2eBrmpVpGuDcmU" TargetMode="External"/><Relationship Id="rId5" Type="http://schemas.openxmlformats.org/officeDocument/2006/relationships/hyperlink" Target="https://drive.google.com/file/d/0B9w0oxHbZs_Jd0VCVWNMUnlwZnc/view?usp=sharing" TargetMode="External"/><Relationship Id="rId4" Type="http://schemas.openxmlformats.org/officeDocument/2006/relationships/hyperlink" Target="https://youtu.be/kRxykgK4Hr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3999" cy="6858000"/>
          </a:xfrm>
          <a:prstGeom prst="rect">
            <a:avLst/>
          </a:prstGeom>
          <a:solidFill>
            <a:schemeClr val="tx1"/>
          </a:solidFill>
          <a:ln w="12700" cmpd="sng">
            <a:noFill/>
          </a:ln>
        </p:spPr>
        <p:txBody>
          <a:bodyPr wrap="none" lIns="182880" rIns="182880" rtlCol="0" anchor="t" anchorCtr="0">
            <a:noAutofit/>
          </a:bodyPr>
          <a:lstStyle/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endParaRPr lang="en-US" sz="24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Meet the Competition</a:t>
            </a:r>
            <a:endParaRPr lang="en-US" sz="24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endParaRPr lang="en-US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  <a:p>
            <a:r>
              <a:rPr lang="en-US" sz="60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Alpha CubeSat</a:t>
            </a:r>
          </a:p>
          <a:p>
            <a:r>
              <a:rPr lang="en-US" sz="2400" i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Don’t </a:t>
            </a:r>
            <a:r>
              <a:rPr lang="en-US" sz="2400" i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wait for the future, help us build it!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0564" y="1817960"/>
            <a:ext cx="2392877" cy="17634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Team Logo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795" y="219853"/>
            <a:ext cx="2367125" cy="2286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relaxedInset"/>
            <a:extrusionClr>
              <a:srgbClr val="000000"/>
            </a:extrusion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8" y="157980"/>
            <a:ext cx="2286000" cy="2286000"/>
          </a:xfrm>
          <a:prstGeom prst="rect">
            <a:avLst/>
          </a:prstGeom>
          <a:ln w="762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57" y="1672858"/>
            <a:ext cx="2053689" cy="20536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8480" y="4397606"/>
            <a:ext cx="3204846" cy="200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2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565292" cy="556127"/>
          </a:xfrm>
        </p:spPr>
        <p:txBody>
          <a:bodyPr>
            <a:noAutofit/>
          </a:bodyPr>
          <a:lstStyle/>
          <a:p>
            <a:r>
              <a:rPr lang="en-US" sz="3200" dirty="0" smtClean="0">
                <a:ln w="3175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</a:rPr>
              <a:t>Team </a:t>
            </a:r>
            <a:r>
              <a:rPr lang="en-US" sz="3200" dirty="0" smtClean="0">
                <a:ln w="3175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</a:rPr>
              <a:t>Alpha CubeSat</a:t>
            </a:r>
            <a:endParaRPr lang="en-US" sz="3200" dirty="0">
              <a:ln w="3175">
                <a:solidFill>
                  <a:srgbClr val="7030A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416402" y="153764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sz="2800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pic>
        <p:nvPicPr>
          <p:cNvPr id="6" name="Shape 98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6584" y="1020019"/>
            <a:ext cx="998201" cy="1013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99"/>
          <p:cNvPicPr preferRelativeResize="0"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80795" y="3754032"/>
            <a:ext cx="981714" cy="981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101"/>
          <p:cNvPicPr preferRelativeResize="0"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227" y="3754032"/>
            <a:ext cx="1025999" cy="102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103"/>
          <p:cNvPicPr preferRelativeResize="0"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98695" y="3754032"/>
            <a:ext cx="959736" cy="1028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04"/>
          <p:cNvPicPr preferRelativeResize="0">
            <a:picLocks noChangeAspect="1"/>
          </p:cNvPicPr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8227" y="2397112"/>
            <a:ext cx="977183" cy="1026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105"/>
          <p:cNvPicPr preferRelativeResize="0"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80077" y="5296003"/>
            <a:ext cx="913384" cy="106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Shape 107"/>
          <p:cNvPicPr preferRelativeResize="0"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708287" y="1020019"/>
            <a:ext cx="1026013" cy="1026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Shape 108"/>
          <p:cNvPicPr preferRelativeResize="0">
            <a:picLocks noChangeAspect="1"/>
          </p:cNvPicPr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867296" y="1020019"/>
            <a:ext cx="1023888" cy="1023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09"/>
          <p:cNvPicPr preferRelativeResize="0">
            <a:picLocks noChangeAspect="1"/>
          </p:cNvPicPr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57704" y="3754032"/>
            <a:ext cx="1039043" cy="1039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110"/>
          <p:cNvPicPr preferRelativeResize="0">
            <a:picLocks noChangeAspect="1"/>
          </p:cNvPicPr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262292" y="2397112"/>
            <a:ext cx="991230" cy="991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111"/>
          <p:cNvPicPr preferRelativeResize="0"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504629" y="3754032"/>
            <a:ext cx="979274" cy="1045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Shape 112"/>
          <p:cNvPicPr preferRelativeResize="0">
            <a:picLocks noChangeAspect="1"/>
          </p:cNvPicPr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961223" y="2397112"/>
            <a:ext cx="1020858" cy="1029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113"/>
          <p:cNvPicPr preferRelativeResize="0">
            <a:picLocks noChangeAspect="1"/>
          </p:cNvPicPr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708287" y="2397112"/>
            <a:ext cx="1026000" cy="1022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hape 114"/>
          <p:cNvPicPr preferRelativeResize="0">
            <a:picLocks noChangeAspect="1"/>
          </p:cNvPicPr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8050705" y="1020019"/>
            <a:ext cx="841894" cy="1028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Shape 116"/>
          <p:cNvPicPr preferRelativeResize="0">
            <a:picLocks noChangeAspect="1"/>
          </p:cNvPicPr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745015" y="5296003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Shape 117"/>
          <p:cNvPicPr preferRelativeResize="0">
            <a:picLocks noChangeAspect="1"/>
          </p:cNvPicPr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273299" y="1020019"/>
            <a:ext cx="993301" cy="1037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412" y="2460746"/>
            <a:ext cx="1919444" cy="21086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863" y="2397112"/>
            <a:ext cx="1004724" cy="100472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491" y="3754032"/>
            <a:ext cx="947009" cy="10220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5" y="5296003"/>
            <a:ext cx="976826" cy="97682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479890" y="2397112"/>
            <a:ext cx="1008319" cy="100881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680531" y="5296003"/>
            <a:ext cx="993808" cy="10901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392252" y="1020019"/>
            <a:ext cx="1028482" cy="102898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31858" y="5296003"/>
            <a:ext cx="1294763" cy="13843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611963" y="5196928"/>
            <a:ext cx="1294763" cy="138430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0608" y="1020019"/>
            <a:ext cx="1012686" cy="108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8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0" y="229555"/>
            <a:ext cx="6610500" cy="55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20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Alpha </a:t>
            </a:r>
            <a:r>
              <a:rPr lang="en-US" sz="320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CubeSat</a:t>
            </a:r>
            <a:r>
              <a:rPr lang="en-US" sz="3200" b="0" i="0" u="none" strike="noStrike" cap="none" baseline="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0" i="0" u="none" strike="noStrike" cap="none" baseline="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 Spacecraft</a:t>
            </a:r>
            <a:r>
              <a:rPr lang="en-US" sz="3200" b="0" i="0" u="none" strike="noStrike" cap="none" baseline="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 baseline="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3200" b="0" i="0" u="none" strike="noStrike" cap="none" baseline="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Shape 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600" y="1116462"/>
            <a:ext cx="4267200" cy="547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Shape 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0198" y="1116475"/>
            <a:ext cx="4312175" cy="5580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title"/>
          </p:nvPr>
        </p:nvSpPr>
        <p:spPr>
          <a:xfrm>
            <a:off x="0" y="0"/>
            <a:ext cx="6974284" cy="53439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Trajectory - Thanks </a:t>
            </a:r>
            <a:r>
              <a:rPr lang="en-US" sz="3200" b="0" i="0" u="none" strike="noStrike" cap="none" baseline="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lang="en-US" sz="320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RWF, </a:t>
            </a:r>
            <a:r>
              <a:rPr lang="en-US" sz="320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et.al</a:t>
            </a:r>
            <a:r>
              <a:rPr lang="en-US" sz="320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575" y="991600"/>
            <a:ext cx="7199374" cy="53995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5438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9555"/>
            <a:ext cx="6610537" cy="556127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ln w="3175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</a:rPr>
              <a:t>ConOps</a:t>
            </a:r>
            <a:r>
              <a:rPr lang="en-US" sz="2800" dirty="0" smtClean="0">
                <a:ln w="3175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</a:rPr>
              <a:t> </a:t>
            </a:r>
            <a:r>
              <a:rPr lang="en-US" sz="2800" dirty="0" smtClean="0">
                <a:ln w="3175">
                  <a:solidFill>
                    <a:srgbClr val="7030A0"/>
                  </a:solidFill>
                  <a:prstDash val="solid"/>
                </a:ln>
                <a:solidFill>
                  <a:srgbClr val="00B0F0"/>
                </a:solidFill>
              </a:rPr>
              <a:t>Walk Through </a:t>
            </a:r>
            <a:r>
              <a:rPr lang="en-US" sz="3200" dirty="0" smtClean="0">
                <a:ln w="3175">
                  <a:solidFill>
                    <a:srgbClr val="8AC9DA"/>
                  </a:solidFill>
                  <a:prstDash val="solid"/>
                </a:ln>
              </a:rPr>
              <a:t/>
            </a:r>
            <a:br>
              <a:rPr lang="en-US" sz="3200" dirty="0" smtClean="0">
                <a:ln w="3175">
                  <a:solidFill>
                    <a:srgbClr val="8AC9DA"/>
                  </a:solidFill>
                  <a:prstDash val="solid"/>
                </a:ln>
              </a:rPr>
            </a:br>
            <a:endParaRPr lang="en-US" sz="3200" dirty="0">
              <a:ln w="3175">
                <a:solidFill>
                  <a:srgbClr val="8AC9DA"/>
                </a:solidFill>
                <a:prstDash val="solid"/>
              </a:ln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857250" y="879475"/>
            <a:ext cx="7396163" cy="5651500"/>
            <a:chOff x="540" y="554"/>
            <a:chExt cx="4659" cy="356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0" y="554"/>
              <a:ext cx="4659" cy="3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205"/>
            <p:cNvGrpSpPr>
              <a:grpSpLocks/>
            </p:cNvGrpSpPr>
            <p:nvPr/>
          </p:nvGrpSpPr>
          <p:grpSpPr bwMode="auto">
            <a:xfrm>
              <a:off x="547" y="736"/>
              <a:ext cx="4571" cy="3288"/>
              <a:chOff x="547" y="736"/>
              <a:chExt cx="4571" cy="3288"/>
            </a:xfrm>
          </p:grpSpPr>
          <p:sp>
            <p:nvSpPr>
              <p:cNvPr id="56" name="Rectangle 5"/>
              <p:cNvSpPr>
                <a:spLocks noChangeArrowheads="1"/>
              </p:cNvSpPr>
              <p:nvPr/>
            </p:nvSpPr>
            <p:spPr bwMode="auto">
              <a:xfrm>
                <a:off x="1065" y="3603"/>
                <a:ext cx="415" cy="415"/>
              </a:xfrm>
              <a:prstGeom prst="rect">
                <a:avLst/>
              </a:prstGeom>
              <a:solidFill>
                <a:srgbClr val="73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Rectangle 6"/>
              <p:cNvSpPr>
                <a:spLocks noChangeArrowheads="1"/>
              </p:cNvSpPr>
              <p:nvPr/>
            </p:nvSpPr>
            <p:spPr bwMode="auto">
              <a:xfrm>
                <a:off x="1065" y="3603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Rectangle 7"/>
              <p:cNvSpPr>
                <a:spLocks noChangeArrowheads="1"/>
              </p:cNvSpPr>
              <p:nvPr/>
            </p:nvSpPr>
            <p:spPr bwMode="auto">
              <a:xfrm>
                <a:off x="1158" y="3666"/>
                <a:ext cx="28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Soft Pack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59" name="Rectangle 8"/>
              <p:cNvSpPr>
                <a:spLocks noChangeArrowheads="1"/>
              </p:cNvSpPr>
              <p:nvPr/>
            </p:nvSpPr>
            <p:spPr bwMode="auto">
              <a:xfrm>
                <a:off x="1129" y="3738"/>
                <a:ext cx="3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Pressurized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0" name="Rectangle 9"/>
              <p:cNvSpPr>
                <a:spLocks noChangeArrowheads="1"/>
              </p:cNvSpPr>
              <p:nvPr/>
            </p:nvSpPr>
            <p:spPr bwMode="auto">
              <a:xfrm>
                <a:off x="1157" y="3812"/>
                <a:ext cx="28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ISS Cargo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61" name="Rectangle 10"/>
              <p:cNvSpPr>
                <a:spLocks noChangeArrowheads="1"/>
              </p:cNvSpPr>
              <p:nvPr/>
            </p:nvSpPr>
            <p:spPr bwMode="auto">
              <a:xfrm>
                <a:off x="1132" y="3887"/>
                <a:ext cx="33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Integration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5" y="3095"/>
                <a:ext cx="428" cy="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5" y="3095"/>
                <a:ext cx="428" cy="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Rectangle 13"/>
              <p:cNvSpPr>
                <a:spLocks noChangeArrowheads="1"/>
              </p:cNvSpPr>
              <p:nvPr/>
            </p:nvSpPr>
            <p:spPr bwMode="auto">
              <a:xfrm>
                <a:off x="1065" y="3084"/>
                <a:ext cx="415" cy="415"/>
              </a:xfrm>
              <a:prstGeom prst="rect">
                <a:avLst/>
              </a:prstGeom>
              <a:solidFill>
                <a:srgbClr val="AC4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Rectangle 14"/>
              <p:cNvSpPr>
                <a:spLocks noChangeArrowheads="1"/>
              </p:cNvSpPr>
              <p:nvPr/>
            </p:nvSpPr>
            <p:spPr bwMode="auto">
              <a:xfrm>
                <a:off x="1065" y="3084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4" name="Rectangle 15"/>
              <p:cNvSpPr>
                <a:spLocks noChangeArrowheads="1"/>
              </p:cNvSpPr>
              <p:nvPr/>
            </p:nvSpPr>
            <p:spPr bwMode="auto">
              <a:xfrm>
                <a:off x="1238" y="3147"/>
                <a:ext cx="12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ISS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5" name="Rectangle 16"/>
              <p:cNvSpPr>
                <a:spLocks noChangeArrowheads="1"/>
              </p:cNvSpPr>
              <p:nvPr/>
            </p:nvSpPr>
            <p:spPr bwMode="auto">
              <a:xfrm>
                <a:off x="1123" y="3221"/>
                <a:ext cx="35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Commercial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6" name="Rectangle 17"/>
              <p:cNvSpPr>
                <a:spLocks noChangeArrowheads="1"/>
              </p:cNvSpPr>
              <p:nvPr/>
            </p:nvSpPr>
            <p:spPr bwMode="auto">
              <a:xfrm>
                <a:off x="1202" y="3293"/>
                <a:ext cx="193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Cargo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7" name="Rectangle 18"/>
              <p:cNvSpPr>
                <a:spLocks noChangeArrowheads="1"/>
              </p:cNvSpPr>
              <p:nvPr/>
            </p:nvSpPr>
            <p:spPr bwMode="auto">
              <a:xfrm>
                <a:off x="1185" y="3367"/>
                <a:ext cx="22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Launch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8" name="Rectangle 19"/>
              <p:cNvSpPr>
                <a:spLocks noChangeArrowheads="1"/>
              </p:cNvSpPr>
              <p:nvPr/>
            </p:nvSpPr>
            <p:spPr bwMode="auto">
              <a:xfrm>
                <a:off x="1065" y="2565"/>
                <a:ext cx="415" cy="416"/>
              </a:xfrm>
              <a:prstGeom prst="rect">
                <a:avLst/>
              </a:pr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Rectangle 20"/>
              <p:cNvSpPr>
                <a:spLocks noChangeArrowheads="1"/>
              </p:cNvSpPr>
              <p:nvPr/>
            </p:nvSpPr>
            <p:spPr bwMode="auto">
              <a:xfrm>
                <a:off x="1065" y="2565"/>
                <a:ext cx="415" cy="416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Rectangle 21"/>
              <p:cNvSpPr>
                <a:spLocks noChangeArrowheads="1"/>
              </p:cNvSpPr>
              <p:nvPr/>
            </p:nvSpPr>
            <p:spPr bwMode="auto">
              <a:xfrm>
                <a:off x="1127" y="2665"/>
                <a:ext cx="34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IVA Unpack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1" name="Rectangle 22"/>
              <p:cNvSpPr>
                <a:spLocks noChangeArrowheads="1"/>
              </p:cNvSpPr>
              <p:nvPr/>
            </p:nvSpPr>
            <p:spPr bwMode="auto">
              <a:xfrm>
                <a:off x="1186" y="2739"/>
                <a:ext cx="9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&amp;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2" name="Rectangle 23"/>
              <p:cNvSpPr>
                <a:spLocks noChangeArrowheads="1"/>
              </p:cNvSpPr>
              <p:nvPr/>
            </p:nvSpPr>
            <p:spPr bwMode="auto">
              <a:xfrm>
                <a:off x="1243" y="2739"/>
                <a:ext cx="17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Final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3" name="Rectangle 24"/>
              <p:cNvSpPr>
                <a:spLocks noChangeArrowheads="1"/>
              </p:cNvSpPr>
              <p:nvPr/>
            </p:nvSpPr>
            <p:spPr bwMode="auto">
              <a:xfrm>
                <a:off x="1153" y="2813"/>
                <a:ext cx="29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7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Assembly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pic>
            <p:nvPicPr>
              <p:cNvPr id="1049" name="Picture 2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1" y="3086"/>
                <a:ext cx="442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1" y="3086"/>
                <a:ext cx="442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4" name="Rectangle 27"/>
              <p:cNvSpPr>
                <a:spLocks noChangeArrowheads="1"/>
              </p:cNvSpPr>
              <p:nvPr/>
            </p:nvSpPr>
            <p:spPr bwMode="auto">
              <a:xfrm>
                <a:off x="1584" y="3078"/>
                <a:ext cx="427" cy="427"/>
              </a:xfrm>
              <a:prstGeom prst="rect">
                <a:avLst/>
              </a:prstGeom>
              <a:solidFill>
                <a:srgbClr val="AC4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7" name="Rectangle 28"/>
              <p:cNvSpPr>
                <a:spLocks noChangeArrowheads="1"/>
              </p:cNvSpPr>
              <p:nvPr/>
            </p:nvSpPr>
            <p:spPr bwMode="auto">
              <a:xfrm>
                <a:off x="1584" y="3078"/>
                <a:ext cx="427" cy="427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" name="Rectangle 29"/>
              <p:cNvSpPr>
                <a:spLocks noChangeArrowheads="1"/>
              </p:cNvSpPr>
              <p:nvPr/>
            </p:nvSpPr>
            <p:spPr bwMode="auto">
              <a:xfrm>
                <a:off x="1762" y="3147"/>
                <a:ext cx="11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ISS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9" name="Rectangle 30"/>
              <p:cNvSpPr>
                <a:spLocks noChangeArrowheads="1"/>
              </p:cNvSpPr>
              <p:nvPr/>
            </p:nvSpPr>
            <p:spPr bwMode="auto">
              <a:xfrm>
                <a:off x="1647" y="3221"/>
                <a:ext cx="35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Commercial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0" name="Rectangle 31"/>
              <p:cNvSpPr>
                <a:spLocks noChangeArrowheads="1"/>
              </p:cNvSpPr>
              <p:nvPr/>
            </p:nvSpPr>
            <p:spPr bwMode="auto">
              <a:xfrm>
                <a:off x="1726" y="3293"/>
                <a:ext cx="19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Cargo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Rectangle 32"/>
              <p:cNvSpPr>
                <a:spLocks noChangeArrowheads="1"/>
              </p:cNvSpPr>
              <p:nvPr/>
            </p:nvSpPr>
            <p:spPr bwMode="auto">
              <a:xfrm>
                <a:off x="1709" y="3367"/>
                <a:ext cx="22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Launch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2" name="Rectangle 33"/>
              <p:cNvSpPr>
                <a:spLocks noChangeArrowheads="1"/>
              </p:cNvSpPr>
              <p:nvPr/>
            </p:nvSpPr>
            <p:spPr bwMode="auto">
              <a:xfrm>
                <a:off x="1584" y="3597"/>
                <a:ext cx="427" cy="427"/>
              </a:xfrm>
              <a:prstGeom prst="rect">
                <a:avLst/>
              </a:prstGeom>
              <a:solidFill>
                <a:srgbClr val="73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3" name="Rectangle 34"/>
              <p:cNvSpPr>
                <a:spLocks noChangeArrowheads="1"/>
              </p:cNvSpPr>
              <p:nvPr/>
            </p:nvSpPr>
            <p:spPr bwMode="auto">
              <a:xfrm>
                <a:off x="1584" y="3597"/>
                <a:ext cx="427" cy="427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4" name="Rectangle 35"/>
              <p:cNvSpPr>
                <a:spLocks noChangeArrowheads="1"/>
              </p:cNvSpPr>
              <p:nvPr/>
            </p:nvSpPr>
            <p:spPr bwMode="auto">
              <a:xfrm>
                <a:off x="1620" y="3666"/>
                <a:ext cx="41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EVR Deployed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5" name="Rectangle 36"/>
              <p:cNvSpPr>
                <a:spLocks noChangeArrowheads="1"/>
              </p:cNvSpPr>
              <p:nvPr/>
            </p:nvSpPr>
            <p:spPr bwMode="auto">
              <a:xfrm>
                <a:off x="1617" y="3738"/>
                <a:ext cx="423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Unpressurized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6" name="Rectangle 37"/>
              <p:cNvSpPr>
                <a:spLocks noChangeArrowheads="1"/>
              </p:cNvSpPr>
              <p:nvPr/>
            </p:nvSpPr>
            <p:spPr bwMode="auto">
              <a:xfrm>
                <a:off x="1682" y="3812"/>
                <a:ext cx="28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ISS Cargo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7" name="Rectangle 38"/>
              <p:cNvSpPr>
                <a:spLocks noChangeArrowheads="1"/>
              </p:cNvSpPr>
              <p:nvPr/>
            </p:nvSpPr>
            <p:spPr bwMode="auto">
              <a:xfrm>
                <a:off x="1657" y="3887"/>
                <a:ext cx="33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Integration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8" name="Rectangle 39"/>
              <p:cNvSpPr>
                <a:spLocks noChangeArrowheads="1"/>
              </p:cNvSpPr>
              <p:nvPr/>
            </p:nvSpPr>
            <p:spPr bwMode="auto">
              <a:xfrm>
                <a:off x="1584" y="2559"/>
                <a:ext cx="427" cy="428"/>
              </a:xfrm>
              <a:prstGeom prst="rect">
                <a:avLst/>
              </a:pr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1" name="Rectangle 40"/>
              <p:cNvSpPr>
                <a:spLocks noChangeArrowheads="1"/>
              </p:cNvSpPr>
              <p:nvPr/>
            </p:nvSpPr>
            <p:spPr bwMode="auto">
              <a:xfrm>
                <a:off x="1584" y="2559"/>
                <a:ext cx="427" cy="428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2" name="Rectangle 41"/>
              <p:cNvSpPr>
                <a:spLocks noChangeArrowheads="1"/>
              </p:cNvSpPr>
              <p:nvPr/>
            </p:nvSpPr>
            <p:spPr bwMode="auto">
              <a:xfrm>
                <a:off x="1646" y="2665"/>
                <a:ext cx="36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EVR Unpack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3" name="Rectangle 42"/>
              <p:cNvSpPr>
                <a:spLocks noChangeArrowheads="1"/>
              </p:cNvSpPr>
              <p:nvPr/>
            </p:nvSpPr>
            <p:spPr bwMode="auto">
              <a:xfrm>
                <a:off x="1710" y="2739"/>
                <a:ext cx="9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&amp;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4" name="Rectangle 43"/>
              <p:cNvSpPr>
                <a:spLocks noChangeArrowheads="1"/>
              </p:cNvSpPr>
              <p:nvPr/>
            </p:nvSpPr>
            <p:spPr bwMode="auto">
              <a:xfrm>
                <a:off x="1767" y="2739"/>
                <a:ext cx="18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Final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5" name="Rectangle 44"/>
              <p:cNvSpPr>
                <a:spLocks noChangeArrowheads="1"/>
              </p:cNvSpPr>
              <p:nvPr/>
            </p:nvSpPr>
            <p:spPr bwMode="auto">
              <a:xfrm>
                <a:off x="1677" y="2813"/>
                <a:ext cx="29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7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Assembly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6" name="Freeform 45"/>
              <p:cNvSpPr>
                <a:spLocks/>
              </p:cNvSpPr>
              <p:nvPr/>
            </p:nvSpPr>
            <p:spPr bwMode="auto">
              <a:xfrm>
                <a:off x="1195" y="2981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1 h 103"/>
                  <a:gd name="T4" fmla="*/ 78 w 155"/>
                  <a:gd name="T5" fmla="*/ 0 h 103"/>
                  <a:gd name="T6" fmla="*/ 0 w 155"/>
                  <a:gd name="T7" fmla="*/ 51 h 103"/>
                  <a:gd name="T8" fmla="*/ 0 w 155"/>
                  <a:gd name="T9" fmla="*/ 103 h 103"/>
                  <a:gd name="T10" fmla="*/ 78 w 155"/>
                  <a:gd name="T11" fmla="*/ 51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1"/>
                    </a:lnTo>
                    <a:lnTo>
                      <a:pt x="78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8" y="51"/>
                    </a:lnTo>
                    <a:lnTo>
                      <a:pt x="155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7" name="Freeform 46"/>
              <p:cNvSpPr>
                <a:spLocks/>
              </p:cNvSpPr>
              <p:nvPr/>
            </p:nvSpPr>
            <p:spPr bwMode="auto">
              <a:xfrm>
                <a:off x="1195" y="2981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1 h 103"/>
                  <a:gd name="T4" fmla="*/ 78 w 155"/>
                  <a:gd name="T5" fmla="*/ 0 h 103"/>
                  <a:gd name="T6" fmla="*/ 0 w 155"/>
                  <a:gd name="T7" fmla="*/ 51 h 103"/>
                  <a:gd name="T8" fmla="*/ 0 w 155"/>
                  <a:gd name="T9" fmla="*/ 103 h 103"/>
                  <a:gd name="T10" fmla="*/ 78 w 155"/>
                  <a:gd name="T11" fmla="*/ 51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1"/>
                    </a:lnTo>
                    <a:lnTo>
                      <a:pt x="78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8" y="51"/>
                    </a:lnTo>
                    <a:lnTo>
                      <a:pt x="155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8" name="Freeform 47"/>
              <p:cNvSpPr>
                <a:spLocks/>
              </p:cNvSpPr>
              <p:nvPr/>
            </p:nvSpPr>
            <p:spPr bwMode="auto">
              <a:xfrm>
                <a:off x="1713" y="3499"/>
                <a:ext cx="156" cy="104"/>
              </a:xfrm>
              <a:custGeom>
                <a:avLst/>
                <a:gdLst>
                  <a:gd name="T0" fmla="*/ 156 w 156"/>
                  <a:gd name="T1" fmla="*/ 104 h 104"/>
                  <a:gd name="T2" fmla="*/ 156 w 156"/>
                  <a:gd name="T3" fmla="*/ 52 h 104"/>
                  <a:gd name="T4" fmla="*/ 78 w 156"/>
                  <a:gd name="T5" fmla="*/ 0 h 104"/>
                  <a:gd name="T6" fmla="*/ 0 w 156"/>
                  <a:gd name="T7" fmla="*/ 52 h 104"/>
                  <a:gd name="T8" fmla="*/ 0 w 156"/>
                  <a:gd name="T9" fmla="*/ 104 h 104"/>
                  <a:gd name="T10" fmla="*/ 78 w 156"/>
                  <a:gd name="T11" fmla="*/ 52 h 104"/>
                  <a:gd name="T12" fmla="*/ 156 w 156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4">
                    <a:moveTo>
                      <a:pt x="156" y="104"/>
                    </a:moveTo>
                    <a:lnTo>
                      <a:pt x="156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6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9" name="Freeform 48"/>
              <p:cNvSpPr>
                <a:spLocks/>
              </p:cNvSpPr>
              <p:nvPr/>
            </p:nvSpPr>
            <p:spPr bwMode="auto">
              <a:xfrm>
                <a:off x="1713" y="3499"/>
                <a:ext cx="156" cy="104"/>
              </a:xfrm>
              <a:custGeom>
                <a:avLst/>
                <a:gdLst>
                  <a:gd name="T0" fmla="*/ 156 w 156"/>
                  <a:gd name="T1" fmla="*/ 104 h 104"/>
                  <a:gd name="T2" fmla="*/ 156 w 156"/>
                  <a:gd name="T3" fmla="*/ 52 h 104"/>
                  <a:gd name="T4" fmla="*/ 78 w 156"/>
                  <a:gd name="T5" fmla="*/ 0 h 104"/>
                  <a:gd name="T6" fmla="*/ 0 w 156"/>
                  <a:gd name="T7" fmla="*/ 52 h 104"/>
                  <a:gd name="T8" fmla="*/ 0 w 156"/>
                  <a:gd name="T9" fmla="*/ 104 h 104"/>
                  <a:gd name="T10" fmla="*/ 78 w 156"/>
                  <a:gd name="T11" fmla="*/ 52 h 104"/>
                  <a:gd name="T12" fmla="*/ 156 w 156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4">
                    <a:moveTo>
                      <a:pt x="156" y="104"/>
                    </a:moveTo>
                    <a:lnTo>
                      <a:pt x="156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6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0" name="Freeform 49"/>
              <p:cNvSpPr>
                <a:spLocks/>
              </p:cNvSpPr>
              <p:nvPr/>
            </p:nvSpPr>
            <p:spPr bwMode="auto">
              <a:xfrm>
                <a:off x="1195" y="3499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1" name="Freeform 50"/>
              <p:cNvSpPr>
                <a:spLocks/>
              </p:cNvSpPr>
              <p:nvPr/>
            </p:nvSpPr>
            <p:spPr bwMode="auto">
              <a:xfrm>
                <a:off x="1195" y="3499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2" name="Freeform 51"/>
              <p:cNvSpPr>
                <a:spLocks/>
              </p:cNvSpPr>
              <p:nvPr/>
            </p:nvSpPr>
            <p:spPr bwMode="auto">
              <a:xfrm>
                <a:off x="1713" y="2981"/>
                <a:ext cx="156" cy="103"/>
              </a:xfrm>
              <a:custGeom>
                <a:avLst/>
                <a:gdLst>
                  <a:gd name="T0" fmla="*/ 156 w 156"/>
                  <a:gd name="T1" fmla="*/ 103 h 103"/>
                  <a:gd name="T2" fmla="*/ 156 w 156"/>
                  <a:gd name="T3" fmla="*/ 51 h 103"/>
                  <a:gd name="T4" fmla="*/ 78 w 156"/>
                  <a:gd name="T5" fmla="*/ 0 h 103"/>
                  <a:gd name="T6" fmla="*/ 0 w 156"/>
                  <a:gd name="T7" fmla="*/ 51 h 103"/>
                  <a:gd name="T8" fmla="*/ 0 w 156"/>
                  <a:gd name="T9" fmla="*/ 103 h 103"/>
                  <a:gd name="T10" fmla="*/ 78 w 156"/>
                  <a:gd name="T11" fmla="*/ 51 h 103"/>
                  <a:gd name="T12" fmla="*/ 156 w 156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3">
                    <a:moveTo>
                      <a:pt x="156" y="103"/>
                    </a:moveTo>
                    <a:lnTo>
                      <a:pt x="156" y="51"/>
                    </a:lnTo>
                    <a:lnTo>
                      <a:pt x="78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8" y="51"/>
                    </a:lnTo>
                    <a:lnTo>
                      <a:pt x="156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3" name="Freeform 52"/>
              <p:cNvSpPr>
                <a:spLocks/>
              </p:cNvSpPr>
              <p:nvPr/>
            </p:nvSpPr>
            <p:spPr bwMode="auto">
              <a:xfrm>
                <a:off x="1713" y="2981"/>
                <a:ext cx="156" cy="103"/>
              </a:xfrm>
              <a:custGeom>
                <a:avLst/>
                <a:gdLst>
                  <a:gd name="T0" fmla="*/ 156 w 156"/>
                  <a:gd name="T1" fmla="*/ 103 h 103"/>
                  <a:gd name="T2" fmla="*/ 156 w 156"/>
                  <a:gd name="T3" fmla="*/ 51 h 103"/>
                  <a:gd name="T4" fmla="*/ 78 w 156"/>
                  <a:gd name="T5" fmla="*/ 0 h 103"/>
                  <a:gd name="T6" fmla="*/ 0 w 156"/>
                  <a:gd name="T7" fmla="*/ 51 h 103"/>
                  <a:gd name="T8" fmla="*/ 0 w 156"/>
                  <a:gd name="T9" fmla="*/ 103 h 103"/>
                  <a:gd name="T10" fmla="*/ 78 w 156"/>
                  <a:gd name="T11" fmla="*/ 51 h 103"/>
                  <a:gd name="T12" fmla="*/ 156 w 156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3">
                    <a:moveTo>
                      <a:pt x="156" y="103"/>
                    </a:moveTo>
                    <a:lnTo>
                      <a:pt x="156" y="51"/>
                    </a:lnTo>
                    <a:lnTo>
                      <a:pt x="78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8" y="51"/>
                    </a:lnTo>
                    <a:lnTo>
                      <a:pt x="156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4" name="Freeform 53"/>
              <p:cNvSpPr>
                <a:spLocks/>
              </p:cNvSpPr>
              <p:nvPr/>
            </p:nvSpPr>
            <p:spPr bwMode="auto">
              <a:xfrm>
                <a:off x="1195" y="2462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2 h 103"/>
                  <a:gd name="T4" fmla="*/ 78 w 155"/>
                  <a:gd name="T5" fmla="*/ 0 h 103"/>
                  <a:gd name="T6" fmla="*/ 0 w 155"/>
                  <a:gd name="T7" fmla="*/ 52 h 103"/>
                  <a:gd name="T8" fmla="*/ 0 w 155"/>
                  <a:gd name="T9" fmla="*/ 103 h 103"/>
                  <a:gd name="T10" fmla="*/ 78 w 155"/>
                  <a:gd name="T11" fmla="*/ 52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3"/>
                    </a:lnTo>
                    <a:lnTo>
                      <a:pt x="78" y="52"/>
                    </a:lnTo>
                    <a:lnTo>
                      <a:pt x="155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5" name="Freeform 54"/>
              <p:cNvSpPr>
                <a:spLocks/>
              </p:cNvSpPr>
              <p:nvPr/>
            </p:nvSpPr>
            <p:spPr bwMode="auto">
              <a:xfrm>
                <a:off x="1195" y="2462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2 h 103"/>
                  <a:gd name="T4" fmla="*/ 78 w 155"/>
                  <a:gd name="T5" fmla="*/ 0 h 103"/>
                  <a:gd name="T6" fmla="*/ 0 w 155"/>
                  <a:gd name="T7" fmla="*/ 52 h 103"/>
                  <a:gd name="T8" fmla="*/ 0 w 155"/>
                  <a:gd name="T9" fmla="*/ 103 h 103"/>
                  <a:gd name="T10" fmla="*/ 78 w 155"/>
                  <a:gd name="T11" fmla="*/ 52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3"/>
                    </a:lnTo>
                    <a:lnTo>
                      <a:pt x="78" y="52"/>
                    </a:lnTo>
                    <a:lnTo>
                      <a:pt x="155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6" name="Freeform 55"/>
              <p:cNvSpPr>
                <a:spLocks/>
              </p:cNvSpPr>
              <p:nvPr/>
            </p:nvSpPr>
            <p:spPr bwMode="auto">
              <a:xfrm>
                <a:off x="1713" y="2462"/>
                <a:ext cx="156" cy="103"/>
              </a:xfrm>
              <a:custGeom>
                <a:avLst/>
                <a:gdLst>
                  <a:gd name="T0" fmla="*/ 156 w 156"/>
                  <a:gd name="T1" fmla="*/ 103 h 103"/>
                  <a:gd name="T2" fmla="*/ 156 w 156"/>
                  <a:gd name="T3" fmla="*/ 52 h 103"/>
                  <a:gd name="T4" fmla="*/ 78 w 156"/>
                  <a:gd name="T5" fmla="*/ 0 h 103"/>
                  <a:gd name="T6" fmla="*/ 0 w 156"/>
                  <a:gd name="T7" fmla="*/ 52 h 103"/>
                  <a:gd name="T8" fmla="*/ 0 w 156"/>
                  <a:gd name="T9" fmla="*/ 103 h 103"/>
                  <a:gd name="T10" fmla="*/ 78 w 156"/>
                  <a:gd name="T11" fmla="*/ 52 h 103"/>
                  <a:gd name="T12" fmla="*/ 156 w 156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3">
                    <a:moveTo>
                      <a:pt x="156" y="103"/>
                    </a:moveTo>
                    <a:lnTo>
                      <a:pt x="156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3"/>
                    </a:lnTo>
                    <a:lnTo>
                      <a:pt x="78" y="52"/>
                    </a:lnTo>
                    <a:lnTo>
                      <a:pt x="156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7" name="Freeform 56"/>
              <p:cNvSpPr>
                <a:spLocks/>
              </p:cNvSpPr>
              <p:nvPr/>
            </p:nvSpPr>
            <p:spPr bwMode="auto">
              <a:xfrm>
                <a:off x="1713" y="2462"/>
                <a:ext cx="156" cy="103"/>
              </a:xfrm>
              <a:custGeom>
                <a:avLst/>
                <a:gdLst>
                  <a:gd name="T0" fmla="*/ 156 w 156"/>
                  <a:gd name="T1" fmla="*/ 103 h 103"/>
                  <a:gd name="T2" fmla="*/ 156 w 156"/>
                  <a:gd name="T3" fmla="*/ 52 h 103"/>
                  <a:gd name="T4" fmla="*/ 78 w 156"/>
                  <a:gd name="T5" fmla="*/ 0 h 103"/>
                  <a:gd name="T6" fmla="*/ 0 w 156"/>
                  <a:gd name="T7" fmla="*/ 52 h 103"/>
                  <a:gd name="T8" fmla="*/ 0 w 156"/>
                  <a:gd name="T9" fmla="*/ 103 h 103"/>
                  <a:gd name="T10" fmla="*/ 78 w 156"/>
                  <a:gd name="T11" fmla="*/ 52 h 103"/>
                  <a:gd name="T12" fmla="*/ 156 w 156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103">
                    <a:moveTo>
                      <a:pt x="156" y="103"/>
                    </a:moveTo>
                    <a:lnTo>
                      <a:pt x="156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3"/>
                    </a:lnTo>
                    <a:lnTo>
                      <a:pt x="78" y="52"/>
                    </a:lnTo>
                    <a:lnTo>
                      <a:pt x="156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8" name="Freeform 57"/>
              <p:cNvSpPr>
                <a:spLocks/>
              </p:cNvSpPr>
              <p:nvPr/>
            </p:nvSpPr>
            <p:spPr bwMode="auto">
              <a:xfrm>
                <a:off x="1195" y="1424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9" name="Freeform 58"/>
              <p:cNvSpPr>
                <a:spLocks/>
              </p:cNvSpPr>
              <p:nvPr/>
            </p:nvSpPr>
            <p:spPr bwMode="auto">
              <a:xfrm>
                <a:off x="1195" y="1424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0" name="Rectangle 59"/>
              <p:cNvSpPr>
                <a:spLocks noChangeArrowheads="1"/>
              </p:cNvSpPr>
              <p:nvPr/>
            </p:nvSpPr>
            <p:spPr bwMode="auto">
              <a:xfrm>
                <a:off x="1065" y="2047"/>
                <a:ext cx="415" cy="415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1" name="Rectangle 60"/>
              <p:cNvSpPr>
                <a:spLocks noChangeArrowheads="1"/>
              </p:cNvSpPr>
              <p:nvPr/>
            </p:nvSpPr>
            <p:spPr bwMode="auto">
              <a:xfrm>
                <a:off x="1065" y="2047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2" name="Rectangle 61"/>
              <p:cNvSpPr>
                <a:spLocks noChangeArrowheads="1"/>
              </p:cNvSpPr>
              <p:nvPr/>
            </p:nvSpPr>
            <p:spPr bwMode="auto">
              <a:xfrm>
                <a:off x="1162" y="2108"/>
                <a:ext cx="27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CYCLOPS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3" name="Rectangle 62"/>
              <p:cNvSpPr>
                <a:spLocks noChangeArrowheads="1"/>
              </p:cNvSpPr>
              <p:nvPr/>
            </p:nvSpPr>
            <p:spPr bwMode="auto">
              <a:xfrm>
                <a:off x="1105" y="2182"/>
                <a:ext cx="40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JEM AIRLOCK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4" name="Rectangle 63"/>
              <p:cNvSpPr>
                <a:spLocks noChangeArrowheads="1"/>
              </p:cNvSpPr>
              <p:nvPr/>
            </p:nvSpPr>
            <p:spPr bwMode="auto">
              <a:xfrm>
                <a:off x="1132" y="2258"/>
                <a:ext cx="147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IVA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5" name="Rectangle 64"/>
              <p:cNvSpPr>
                <a:spLocks noChangeArrowheads="1"/>
              </p:cNvSpPr>
              <p:nvPr/>
            </p:nvSpPr>
            <p:spPr bwMode="auto">
              <a:xfrm>
                <a:off x="1235" y="2258"/>
                <a:ext cx="1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Wingdings" panose="05000000000000000000" pitchFamily="2" charset="2"/>
                  </a:rPr>
                  <a:t>è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6" name="Rectangle 65"/>
              <p:cNvSpPr>
                <a:spLocks noChangeArrowheads="1"/>
              </p:cNvSpPr>
              <p:nvPr/>
            </p:nvSpPr>
            <p:spPr bwMode="auto">
              <a:xfrm>
                <a:off x="1301" y="2258"/>
                <a:ext cx="5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7" name="Rectangle 66"/>
              <p:cNvSpPr>
                <a:spLocks noChangeArrowheads="1"/>
              </p:cNvSpPr>
              <p:nvPr/>
            </p:nvSpPr>
            <p:spPr bwMode="auto">
              <a:xfrm>
                <a:off x="1315" y="2258"/>
                <a:ext cx="16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EVA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8" name="Rectangle 67"/>
              <p:cNvSpPr>
                <a:spLocks noChangeArrowheads="1"/>
              </p:cNvSpPr>
              <p:nvPr/>
            </p:nvSpPr>
            <p:spPr bwMode="auto">
              <a:xfrm>
                <a:off x="1117" y="2332"/>
                <a:ext cx="3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TRANSITION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79" name="Rectangle 68"/>
              <p:cNvSpPr>
                <a:spLocks noChangeArrowheads="1"/>
              </p:cNvSpPr>
              <p:nvPr/>
            </p:nvSpPr>
            <p:spPr bwMode="auto">
              <a:xfrm>
                <a:off x="1065" y="1528"/>
                <a:ext cx="415" cy="415"/>
              </a:xfrm>
              <a:prstGeom prst="rect">
                <a:avLst/>
              </a:prstGeom>
              <a:solidFill>
                <a:srgbClr val="427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0" name="Rectangle 69"/>
              <p:cNvSpPr>
                <a:spLocks noChangeArrowheads="1"/>
              </p:cNvSpPr>
              <p:nvPr/>
            </p:nvSpPr>
            <p:spPr bwMode="auto">
              <a:xfrm>
                <a:off x="1065" y="1528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1" name="Rectangle 70"/>
              <p:cNvSpPr>
                <a:spLocks noChangeArrowheads="1"/>
              </p:cNvSpPr>
              <p:nvPr/>
            </p:nvSpPr>
            <p:spPr bwMode="auto">
              <a:xfrm>
                <a:off x="1114" y="1589"/>
                <a:ext cx="39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EVR Handoff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2" name="Rectangle 71"/>
              <p:cNvSpPr>
                <a:spLocks noChangeArrowheads="1"/>
              </p:cNvSpPr>
              <p:nvPr/>
            </p:nvSpPr>
            <p:spPr bwMode="auto">
              <a:xfrm>
                <a:off x="1151" y="1663"/>
                <a:ext cx="313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to Mobile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3" name="Rectangle 72"/>
              <p:cNvSpPr>
                <a:spLocks noChangeArrowheads="1"/>
              </p:cNvSpPr>
              <p:nvPr/>
            </p:nvSpPr>
            <p:spPr bwMode="auto">
              <a:xfrm>
                <a:off x="1161" y="1738"/>
                <a:ext cx="29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Servicing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4" name="Rectangle 73"/>
              <p:cNvSpPr>
                <a:spLocks noChangeArrowheads="1"/>
              </p:cNvSpPr>
              <p:nvPr/>
            </p:nvSpPr>
            <p:spPr bwMode="auto">
              <a:xfrm>
                <a:off x="1190" y="1812"/>
                <a:ext cx="21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Center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5" name="Rectangle 74"/>
              <p:cNvSpPr>
                <a:spLocks noChangeArrowheads="1"/>
              </p:cNvSpPr>
              <p:nvPr/>
            </p:nvSpPr>
            <p:spPr bwMode="auto">
              <a:xfrm>
                <a:off x="1059" y="1009"/>
                <a:ext cx="427" cy="427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6" name="Rectangle 75"/>
              <p:cNvSpPr>
                <a:spLocks noChangeArrowheads="1"/>
              </p:cNvSpPr>
              <p:nvPr/>
            </p:nvSpPr>
            <p:spPr bwMode="auto">
              <a:xfrm>
                <a:off x="1059" y="1009"/>
                <a:ext cx="427" cy="427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7" name="Rectangle 76"/>
              <p:cNvSpPr>
                <a:spLocks noChangeArrowheads="1"/>
              </p:cNvSpPr>
              <p:nvPr/>
            </p:nvSpPr>
            <p:spPr bwMode="auto">
              <a:xfrm>
                <a:off x="1180" y="1041"/>
                <a:ext cx="24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EVR ISS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8" name="Rectangle 77"/>
              <p:cNvSpPr>
                <a:spLocks noChangeArrowheads="1"/>
              </p:cNvSpPr>
              <p:nvPr/>
            </p:nvSpPr>
            <p:spPr bwMode="auto">
              <a:xfrm>
                <a:off x="1118" y="1115"/>
                <a:ext cx="36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Deployment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89" name="Rectangle 78"/>
              <p:cNvSpPr>
                <a:spLocks noChangeArrowheads="1"/>
              </p:cNvSpPr>
              <p:nvPr/>
            </p:nvSpPr>
            <p:spPr bwMode="auto">
              <a:xfrm>
                <a:off x="1218" y="1187"/>
                <a:ext cx="17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Ram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0" name="Rectangle 79"/>
              <p:cNvSpPr>
                <a:spLocks noChangeArrowheads="1"/>
              </p:cNvSpPr>
              <p:nvPr/>
            </p:nvSpPr>
            <p:spPr bwMode="auto">
              <a:xfrm>
                <a:off x="1105" y="1261"/>
                <a:ext cx="36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Starboard w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1" name="Rectangle 80"/>
              <p:cNvSpPr>
                <a:spLocks noChangeArrowheads="1"/>
              </p:cNvSpPr>
              <p:nvPr/>
            </p:nvSpPr>
            <p:spPr bwMode="auto">
              <a:xfrm>
                <a:off x="1419" y="1261"/>
                <a:ext cx="7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/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2" name="Rectangle 81"/>
              <p:cNvSpPr>
                <a:spLocks noChangeArrowheads="1"/>
              </p:cNvSpPr>
              <p:nvPr/>
            </p:nvSpPr>
            <p:spPr bwMode="auto">
              <a:xfrm>
                <a:off x="1135" y="1336"/>
                <a:ext cx="331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Zenith Bias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3" name="Rectangle 82"/>
              <p:cNvSpPr>
                <a:spLocks noChangeArrowheads="1"/>
              </p:cNvSpPr>
              <p:nvPr/>
            </p:nvSpPr>
            <p:spPr bwMode="auto">
              <a:xfrm>
                <a:off x="547" y="3603"/>
                <a:ext cx="415" cy="415"/>
              </a:xfrm>
              <a:prstGeom prst="rect">
                <a:avLst/>
              </a:prstGeom>
              <a:solidFill>
                <a:srgbClr val="73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4" name="Rectangle 83"/>
              <p:cNvSpPr>
                <a:spLocks noChangeArrowheads="1"/>
              </p:cNvSpPr>
              <p:nvPr/>
            </p:nvSpPr>
            <p:spPr bwMode="auto">
              <a:xfrm>
                <a:off x="547" y="3603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5" name="Rectangle 84"/>
              <p:cNvSpPr>
                <a:spLocks noChangeArrowheads="1"/>
              </p:cNvSpPr>
              <p:nvPr/>
            </p:nvSpPr>
            <p:spPr bwMode="auto">
              <a:xfrm>
                <a:off x="710" y="3666"/>
                <a:ext cx="14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ELV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6" name="Rectangle 85"/>
              <p:cNvSpPr>
                <a:spLocks noChangeArrowheads="1"/>
              </p:cNvSpPr>
              <p:nvPr/>
            </p:nvSpPr>
            <p:spPr bwMode="auto">
              <a:xfrm>
                <a:off x="624" y="3738"/>
                <a:ext cx="331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Secondary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7" name="Rectangle 86"/>
              <p:cNvSpPr>
                <a:spLocks noChangeArrowheads="1"/>
              </p:cNvSpPr>
              <p:nvPr/>
            </p:nvSpPr>
            <p:spPr bwMode="auto">
              <a:xfrm>
                <a:off x="683" y="3812"/>
                <a:ext cx="20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Cargo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8" name="Rectangle 87"/>
              <p:cNvSpPr>
                <a:spLocks noChangeArrowheads="1"/>
              </p:cNvSpPr>
              <p:nvPr/>
            </p:nvSpPr>
            <p:spPr bwMode="auto">
              <a:xfrm>
                <a:off x="614" y="3887"/>
                <a:ext cx="33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Integration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99" name="Freeform 88"/>
              <p:cNvSpPr>
                <a:spLocks/>
              </p:cNvSpPr>
              <p:nvPr/>
            </p:nvSpPr>
            <p:spPr bwMode="auto">
              <a:xfrm>
                <a:off x="1195" y="1943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0" name="Freeform 89"/>
              <p:cNvSpPr>
                <a:spLocks/>
              </p:cNvSpPr>
              <p:nvPr/>
            </p:nvSpPr>
            <p:spPr bwMode="auto">
              <a:xfrm>
                <a:off x="1195" y="1943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8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8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8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8" y="52"/>
                    </a:lnTo>
                    <a:lnTo>
                      <a:pt x="155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1" name="Freeform 90"/>
              <p:cNvSpPr>
                <a:spLocks/>
              </p:cNvSpPr>
              <p:nvPr/>
            </p:nvSpPr>
            <p:spPr bwMode="auto">
              <a:xfrm>
                <a:off x="677" y="2981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1 h 103"/>
                  <a:gd name="T4" fmla="*/ 77 w 155"/>
                  <a:gd name="T5" fmla="*/ 0 h 103"/>
                  <a:gd name="T6" fmla="*/ 0 w 155"/>
                  <a:gd name="T7" fmla="*/ 51 h 103"/>
                  <a:gd name="T8" fmla="*/ 0 w 155"/>
                  <a:gd name="T9" fmla="*/ 103 h 103"/>
                  <a:gd name="T10" fmla="*/ 77 w 155"/>
                  <a:gd name="T11" fmla="*/ 51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1"/>
                    </a:lnTo>
                    <a:lnTo>
                      <a:pt x="77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7" y="51"/>
                    </a:lnTo>
                    <a:lnTo>
                      <a:pt x="155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2" name="Freeform 91"/>
              <p:cNvSpPr>
                <a:spLocks/>
              </p:cNvSpPr>
              <p:nvPr/>
            </p:nvSpPr>
            <p:spPr bwMode="auto">
              <a:xfrm>
                <a:off x="677" y="2981"/>
                <a:ext cx="155" cy="103"/>
              </a:xfrm>
              <a:custGeom>
                <a:avLst/>
                <a:gdLst>
                  <a:gd name="T0" fmla="*/ 155 w 155"/>
                  <a:gd name="T1" fmla="*/ 103 h 103"/>
                  <a:gd name="T2" fmla="*/ 155 w 155"/>
                  <a:gd name="T3" fmla="*/ 51 h 103"/>
                  <a:gd name="T4" fmla="*/ 77 w 155"/>
                  <a:gd name="T5" fmla="*/ 0 h 103"/>
                  <a:gd name="T6" fmla="*/ 0 w 155"/>
                  <a:gd name="T7" fmla="*/ 51 h 103"/>
                  <a:gd name="T8" fmla="*/ 0 w 155"/>
                  <a:gd name="T9" fmla="*/ 103 h 103"/>
                  <a:gd name="T10" fmla="*/ 77 w 155"/>
                  <a:gd name="T11" fmla="*/ 51 h 103"/>
                  <a:gd name="T12" fmla="*/ 155 w 15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3">
                    <a:moveTo>
                      <a:pt x="155" y="103"/>
                    </a:moveTo>
                    <a:lnTo>
                      <a:pt x="155" y="51"/>
                    </a:lnTo>
                    <a:lnTo>
                      <a:pt x="77" y="0"/>
                    </a:lnTo>
                    <a:lnTo>
                      <a:pt x="0" y="51"/>
                    </a:lnTo>
                    <a:lnTo>
                      <a:pt x="0" y="103"/>
                    </a:lnTo>
                    <a:lnTo>
                      <a:pt x="77" y="51"/>
                    </a:lnTo>
                    <a:lnTo>
                      <a:pt x="155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3" name="Freeform 92"/>
              <p:cNvSpPr>
                <a:spLocks/>
              </p:cNvSpPr>
              <p:nvPr/>
            </p:nvSpPr>
            <p:spPr bwMode="auto">
              <a:xfrm>
                <a:off x="677" y="3499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7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7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7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7" y="52"/>
                    </a:lnTo>
                    <a:lnTo>
                      <a:pt x="155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4" name="Freeform 93"/>
              <p:cNvSpPr>
                <a:spLocks/>
              </p:cNvSpPr>
              <p:nvPr/>
            </p:nvSpPr>
            <p:spPr bwMode="auto">
              <a:xfrm>
                <a:off x="677" y="3499"/>
                <a:ext cx="155" cy="104"/>
              </a:xfrm>
              <a:custGeom>
                <a:avLst/>
                <a:gdLst>
                  <a:gd name="T0" fmla="*/ 155 w 155"/>
                  <a:gd name="T1" fmla="*/ 104 h 104"/>
                  <a:gd name="T2" fmla="*/ 155 w 155"/>
                  <a:gd name="T3" fmla="*/ 52 h 104"/>
                  <a:gd name="T4" fmla="*/ 77 w 155"/>
                  <a:gd name="T5" fmla="*/ 0 h 104"/>
                  <a:gd name="T6" fmla="*/ 0 w 155"/>
                  <a:gd name="T7" fmla="*/ 52 h 104"/>
                  <a:gd name="T8" fmla="*/ 0 w 155"/>
                  <a:gd name="T9" fmla="*/ 104 h 104"/>
                  <a:gd name="T10" fmla="*/ 77 w 155"/>
                  <a:gd name="T11" fmla="*/ 52 h 104"/>
                  <a:gd name="T12" fmla="*/ 155 w 155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04">
                    <a:moveTo>
                      <a:pt x="155" y="104"/>
                    </a:moveTo>
                    <a:lnTo>
                      <a:pt x="155" y="52"/>
                    </a:lnTo>
                    <a:lnTo>
                      <a:pt x="77" y="0"/>
                    </a:lnTo>
                    <a:lnTo>
                      <a:pt x="0" y="52"/>
                    </a:lnTo>
                    <a:lnTo>
                      <a:pt x="0" y="104"/>
                    </a:lnTo>
                    <a:lnTo>
                      <a:pt x="77" y="52"/>
                    </a:lnTo>
                    <a:lnTo>
                      <a:pt x="155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118" name="Picture 9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4" y="3095"/>
                <a:ext cx="428" cy="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19" name="Picture 9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4" y="3095"/>
                <a:ext cx="428" cy="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5" name="Rectangle 96"/>
              <p:cNvSpPr>
                <a:spLocks noChangeArrowheads="1"/>
              </p:cNvSpPr>
              <p:nvPr/>
            </p:nvSpPr>
            <p:spPr bwMode="auto">
              <a:xfrm>
                <a:off x="547" y="3084"/>
                <a:ext cx="415" cy="415"/>
              </a:xfrm>
              <a:prstGeom prst="rect">
                <a:avLst/>
              </a:prstGeom>
              <a:solidFill>
                <a:srgbClr val="AC42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6" name="Rectangle 97"/>
              <p:cNvSpPr>
                <a:spLocks noChangeArrowheads="1"/>
              </p:cNvSpPr>
              <p:nvPr/>
            </p:nvSpPr>
            <p:spPr bwMode="auto">
              <a:xfrm>
                <a:off x="547" y="3084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7" name="Rectangle 98"/>
              <p:cNvSpPr>
                <a:spLocks noChangeArrowheads="1"/>
              </p:cNvSpPr>
              <p:nvPr/>
            </p:nvSpPr>
            <p:spPr bwMode="auto">
              <a:xfrm>
                <a:off x="710" y="3147"/>
                <a:ext cx="13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ELV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08" name="Rectangle 99"/>
              <p:cNvSpPr>
                <a:spLocks noChangeArrowheads="1"/>
              </p:cNvSpPr>
              <p:nvPr/>
            </p:nvSpPr>
            <p:spPr bwMode="auto">
              <a:xfrm>
                <a:off x="624" y="3221"/>
                <a:ext cx="33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Secondary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09" name="Rectangle 100"/>
              <p:cNvSpPr>
                <a:spLocks noChangeArrowheads="1"/>
              </p:cNvSpPr>
              <p:nvPr/>
            </p:nvSpPr>
            <p:spPr bwMode="auto">
              <a:xfrm>
                <a:off x="683" y="3293"/>
                <a:ext cx="19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Cargo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0" name="Rectangle 101"/>
              <p:cNvSpPr>
                <a:spLocks noChangeArrowheads="1"/>
              </p:cNvSpPr>
              <p:nvPr/>
            </p:nvSpPr>
            <p:spPr bwMode="auto">
              <a:xfrm>
                <a:off x="666" y="3367"/>
                <a:ext cx="22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EFFFF"/>
                    </a:solidFill>
                    <a:effectLst/>
                    <a:latin typeface="Calibri" panose="020F0502020204030204" pitchFamily="34" charset="0"/>
                  </a:rPr>
                  <a:t>Launch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1" name="Rectangle 102"/>
              <p:cNvSpPr>
                <a:spLocks noChangeArrowheads="1"/>
              </p:cNvSpPr>
              <p:nvPr/>
            </p:nvSpPr>
            <p:spPr bwMode="auto">
              <a:xfrm>
                <a:off x="547" y="736"/>
                <a:ext cx="415" cy="415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2" name="Rectangle 103"/>
              <p:cNvSpPr>
                <a:spLocks noChangeArrowheads="1"/>
              </p:cNvSpPr>
              <p:nvPr/>
            </p:nvSpPr>
            <p:spPr bwMode="auto">
              <a:xfrm>
                <a:off x="547" y="736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3" name="Rectangle 104"/>
              <p:cNvSpPr>
                <a:spLocks noChangeArrowheads="1"/>
              </p:cNvSpPr>
              <p:nvPr/>
            </p:nvSpPr>
            <p:spPr bwMode="auto">
              <a:xfrm>
                <a:off x="612" y="834"/>
                <a:ext cx="36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Automated 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4" name="Rectangle 105"/>
              <p:cNvSpPr>
                <a:spLocks noChangeArrowheads="1"/>
              </p:cNvSpPr>
              <p:nvPr/>
            </p:nvSpPr>
            <p:spPr bwMode="auto">
              <a:xfrm>
                <a:off x="630" y="909"/>
                <a:ext cx="31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Dispenser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5" name="Rectangle 106"/>
              <p:cNvSpPr>
                <a:spLocks noChangeArrowheads="1"/>
              </p:cNvSpPr>
              <p:nvPr/>
            </p:nvSpPr>
            <p:spPr bwMode="auto">
              <a:xfrm>
                <a:off x="599" y="983"/>
                <a:ext cx="36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Deployment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16" name="Freeform 107"/>
              <p:cNvSpPr>
                <a:spLocks/>
              </p:cNvSpPr>
              <p:nvPr/>
            </p:nvSpPr>
            <p:spPr bwMode="auto">
              <a:xfrm>
                <a:off x="4079" y="1101"/>
                <a:ext cx="104" cy="116"/>
              </a:xfrm>
              <a:custGeom>
                <a:avLst/>
                <a:gdLst>
                  <a:gd name="T0" fmla="*/ 0 w 104"/>
                  <a:gd name="T1" fmla="*/ 116 h 116"/>
                  <a:gd name="T2" fmla="*/ 52 w 104"/>
                  <a:gd name="T3" fmla="*/ 116 h 116"/>
                  <a:gd name="T4" fmla="*/ 104 w 104"/>
                  <a:gd name="T5" fmla="*/ 58 h 116"/>
                  <a:gd name="T6" fmla="*/ 52 w 104"/>
                  <a:gd name="T7" fmla="*/ 0 h 116"/>
                  <a:gd name="T8" fmla="*/ 0 w 104"/>
                  <a:gd name="T9" fmla="*/ 0 h 116"/>
                  <a:gd name="T10" fmla="*/ 52 w 104"/>
                  <a:gd name="T11" fmla="*/ 58 h 116"/>
                  <a:gd name="T12" fmla="*/ 0 w 104"/>
                  <a:gd name="T13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16">
                    <a:moveTo>
                      <a:pt x="0" y="116"/>
                    </a:moveTo>
                    <a:lnTo>
                      <a:pt x="52" y="116"/>
                    </a:lnTo>
                    <a:lnTo>
                      <a:pt x="104" y="58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8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7" name="Freeform 108"/>
              <p:cNvSpPr>
                <a:spLocks/>
              </p:cNvSpPr>
              <p:nvPr/>
            </p:nvSpPr>
            <p:spPr bwMode="auto">
              <a:xfrm>
                <a:off x="4079" y="1101"/>
                <a:ext cx="104" cy="116"/>
              </a:xfrm>
              <a:custGeom>
                <a:avLst/>
                <a:gdLst>
                  <a:gd name="T0" fmla="*/ 0 w 104"/>
                  <a:gd name="T1" fmla="*/ 116 h 116"/>
                  <a:gd name="T2" fmla="*/ 52 w 104"/>
                  <a:gd name="T3" fmla="*/ 116 h 116"/>
                  <a:gd name="T4" fmla="*/ 104 w 104"/>
                  <a:gd name="T5" fmla="*/ 58 h 116"/>
                  <a:gd name="T6" fmla="*/ 52 w 104"/>
                  <a:gd name="T7" fmla="*/ 0 h 116"/>
                  <a:gd name="T8" fmla="*/ 0 w 104"/>
                  <a:gd name="T9" fmla="*/ 0 h 116"/>
                  <a:gd name="T10" fmla="*/ 52 w 104"/>
                  <a:gd name="T11" fmla="*/ 58 h 116"/>
                  <a:gd name="T12" fmla="*/ 0 w 104"/>
                  <a:gd name="T13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16">
                    <a:moveTo>
                      <a:pt x="0" y="116"/>
                    </a:moveTo>
                    <a:lnTo>
                      <a:pt x="52" y="116"/>
                    </a:lnTo>
                    <a:lnTo>
                      <a:pt x="104" y="58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8"/>
                    </a:lnTo>
                    <a:lnTo>
                      <a:pt x="0" y="11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0" name="Freeform 109"/>
              <p:cNvSpPr>
                <a:spLocks/>
              </p:cNvSpPr>
              <p:nvPr/>
            </p:nvSpPr>
            <p:spPr bwMode="auto">
              <a:xfrm>
                <a:off x="3360" y="1107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1" name="Freeform 110"/>
              <p:cNvSpPr>
                <a:spLocks/>
              </p:cNvSpPr>
              <p:nvPr/>
            </p:nvSpPr>
            <p:spPr bwMode="auto">
              <a:xfrm>
                <a:off x="3360" y="1107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2" name="Rectangle 111"/>
              <p:cNvSpPr>
                <a:spLocks noChangeArrowheads="1"/>
              </p:cNvSpPr>
              <p:nvPr/>
            </p:nvSpPr>
            <p:spPr bwMode="auto">
              <a:xfrm>
                <a:off x="2454" y="784"/>
                <a:ext cx="427" cy="42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3" name="Rectangle 112"/>
              <p:cNvSpPr>
                <a:spLocks noChangeArrowheads="1"/>
              </p:cNvSpPr>
              <p:nvPr/>
            </p:nvSpPr>
            <p:spPr bwMode="auto">
              <a:xfrm>
                <a:off x="2454" y="784"/>
                <a:ext cx="427" cy="427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4" name="Rectangle 113"/>
              <p:cNvSpPr>
                <a:spLocks noChangeArrowheads="1"/>
              </p:cNvSpPr>
              <p:nvPr/>
            </p:nvSpPr>
            <p:spPr bwMode="auto">
              <a:xfrm>
                <a:off x="2498" y="851"/>
                <a:ext cx="41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Beyond Earth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5" name="Rectangle 114"/>
              <p:cNvSpPr>
                <a:spLocks noChangeArrowheads="1"/>
              </p:cNvSpPr>
              <p:nvPr/>
            </p:nvSpPr>
            <p:spPr bwMode="auto">
              <a:xfrm>
                <a:off x="2603" y="926"/>
                <a:ext cx="19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Orbit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6" name="Rectangle 115"/>
              <p:cNvSpPr>
                <a:spLocks noChangeArrowheads="1"/>
              </p:cNvSpPr>
              <p:nvPr/>
            </p:nvSpPr>
            <p:spPr bwMode="auto">
              <a:xfrm>
                <a:off x="2540" y="1000"/>
                <a:ext cx="32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7" name="Rectangle 116"/>
              <p:cNvSpPr>
                <a:spLocks noChangeArrowheads="1"/>
              </p:cNvSpPr>
              <p:nvPr/>
            </p:nvSpPr>
            <p:spPr bwMode="auto">
              <a:xfrm>
                <a:off x="2555" y="1074"/>
                <a:ext cx="29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Insertion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28" name="Rectangle 117"/>
              <p:cNvSpPr>
                <a:spLocks noChangeArrowheads="1"/>
              </p:cNvSpPr>
              <p:nvPr/>
            </p:nvSpPr>
            <p:spPr bwMode="auto">
              <a:xfrm>
                <a:off x="3613" y="951"/>
                <a:ext cx="414" cy="415"/>
              </a:xfrm>
              <a:prstGeom prst="rect">
                <a:avLst/>
              </a:prstGeom>
              <a:solidFill>
                <a:srgbClr val="EE42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9" name="Rectangle 118"/>
              <p:cNvSpPr>
                <a:spLocks noChangeArrowheads="1"/>
              </p:cNvSpPr>
              <p:nvPr/>
            </p:nvSpPr>
            <p:spPr bwMode="auto">
              <a:xfrm>
                <a:off x="3613" y="951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0" name="Rectangle 119"/>
              <p:cNvSpPr>
                <a:spLocks noChangeArrowheads="1"/>
              </p:cNvSpPr>
              <p:nvPr/>
            </p:nvSpPr>
            <p:spPr bwMode="auto">
              <a:xfrm>
                <a:off x="3715" y="977"/>
                <a:ext cx="27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Stabilize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1" name="Rectangle 120"/>
              <p:cNvSpPr>
                <a:spLocks noChangeArrowheads="1"/>
              </p:cNvSpPr>
              <p:nvPr/>
            </p:nvSpPr>
            <p:spPr bwMode="auto">
              <a:xfrm>
                <a:off x="3708" y="1051"/>
                <a:ext cx="25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Attitude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2" name="Rectangle 121"/>
              <p:cNvSpPr>
                <a:spLocks noChangeArrowheads="1"/>
              </p:cNvSpPr>
              <p:nvPr/>
            </p:nvSpPr>
            <p:spPr bwMode="auto">
              <a:xfrm>
                <a:off x="3921" y="1051"/>
                <a:ext cx="6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,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3" name="Rectangle 122"/>
              <p:cNvSpPr>
                <a:spLocks noChangeArrowheads="1"/>
              </p:cNvSpPr>
              <p:nvPr/>
            </p:nvSpPr>
            <p:spPr bwMode="auto">
              <a:xfrm>
                <a:off x="3709" y="1125"/>
                <a:ext cx="2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Establish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4" name="Rectangle 123"/>
              <p:cNvSpPr>
                <a:spLocks noChangeArrowheads="1"/>
              </p:cNvSpPr>
              <p:nvPr/>
            </p:nvSpPr>
            <p:spPr bwMode="auto">
              <a:xfrm>
                <a:off x="3658" y="1199"/>
                <a:ext cx="25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7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Position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5" name="Rectangle 124"/>
              <p:cNvSpPr>
                <a:spLocks noChangeArrowheads="1"/>
              </p:cNvSpPr>
              <p:nvPr/>
            </p:nvSpPr>
            <p:spPr bwMode="auto">
              <a:xfrm>
                <a:off x="3866" y="1199"/>
                <a:ext cx="6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7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,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6" name="Rectangle 125"/>
              <p:cNvSpPr>
                <a:spLocks noChangeArrowheads="1"/>
              </p:cNvSpPr>
              <p:nvPr/>
            </p:nvSpPr>
            <p:spPr bwMode="auto">
              <a:xfrm>
                <a:off x="3895" y="1199"/>
                <a:ext cx="14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7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Full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7" name="Rectangle 126"/>
              <p:cNvSpPr>
                <a:spLocks noChangeArrowheads="1"/>
              </p:cNvSpPr>
              <p:nvPr/>
            </p:nvSpPr>
            <p:spPr bwMode="auto">
              <a:xfrm>
                <a:off x="3665" y="1271"/>
                <a:ext cx="38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Deployment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38" name="Freeform 127"/>
              <p:cNvSpPr>
                <a:spLocks/>
              </p:cNvSpPr>
              <p:nvPr/>
            </p:nvSpPr>
            <p:spPr bwMode="auto">
              <a:xfrm>
                <a:off x="3248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9" name="Freeform 128"/>
              <p:cNvSpPr>
                <a:spLocks/>
              </p:cNvSpPr>
              <p:nvPr/>
            </p:nvSpPr>
            <p:spPr bwMode="auto">
              <a:xfrm>
                <a:off x="3248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0" name="Rectangle 129"/>
              <p:cNvSpPr>
                <a:spLocks noChangeArrowheads="1"/>
              </p:cNvSpPr>
              <p:nvPr/>
            </p:nvSpPr>
            <p:spPr bwMode="auto">
              <a:xfrm>
                <a:off x="4648" y="3475"/>
                <a:ext cx="415" cy="415"/>
              </a:xfrm>
              <a:prstGeom prst="rect">
                <a:avLst/>
              </a:pr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1" name="Rectangle 130"/>
              <p:cNvSpPr>
                <a:spLocks noChangeArrowheads="1"/>
              </p:cNvSpPr>
              <p:nvPr/>
            </p:nvSpPr>
            <p:spPr bwMode="auto">
              <a:xfrm>
                <a:off x="4648" y="3475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2" name="Rectangle 131"/>
              <p:cNvSpPr>
                <a:spLocks noChangeArrowheads="1"/>
              </p:cNvSpPr>
              <p:nvPr/>
            </p:nvSpPr>
            <p:spPr bwMode="auto">
              <a:xfrm>
                <a:off x="4744" y="3610"/>
                <a:ext cx="27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Targeted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3" name="Rectangle 132"/>
              <p:cNvSpPr>
                <a:spLocks noChangeArrowheads="1"/>
              </p:cNvSpPr>
              <p:nvPr/>
            </p:nvSpPr>
            <p:spPr bwMode="auto">
              <a:xfrm>
                <a:off x="4690" y="3684"/>
                <a:ext cx="38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Lunar Impact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4" name="Rectangle 133"/>
              <p:cNvSpPr>
                <a:spLocks noChangeArrowheads="1"/>
              </p:cNvSpPr>
              <p:nvPr/>
            </p:nvSpPr>
            <p:spPr bwMode="auto">
              <a:xfrm>
                <a:off x="3404" y="2749"/>
                <a:ext cx="414" cy="415"/>
              </a:xfrm>
              <a:prstGeom prst="rect">
                <a:avLst/>
              </a:prstGeom>
              <a:solidFill>
                <a:srgbClr val="FD9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5" name="Rectangle 134"/>
              <p:cNvSpPr>
                <a:spLocks noChangeArrowheads="1"/>
              </p:cNvSpPr>
              <p:nvPr/>
            </p:nvSpPr>
            <p:spPr bwMode="auto">
              <a:xfrm>
                <a:off x="3404" y="2749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6" name="Rectangle 135"/>
              <p:cNvSpPr>
                <a:spLocks noChangeArrowheads="1"/>
              </p:cNvSpPr>
              <p:nvPr/>
            </p:nvSpPr>
            <p:spPr bwMode="auto">
              <a:xfrm>
                <a:off x="3506" y="2810"/>
                <a:ext cx="27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Stabilize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7" name="Rectangle 136"/>
              <p:cNvSpPr>
                <a:spLocks noChangeArrowheads="1"/>
              </p:cNvSpPr>
              <p:nvPr/>
            </p:nvSpPr>
            <p:spPr bwMode="auto">
              <a:xfrm>
                <a:off x="3499" y="2885"/>
                <a:ext cx="25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Attitude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8" name="Rectangle 137"/>
              <p:cNvSpPr>
                <a:spLocks noChangeArrowheads="1"/>
              </p:cNvSpPr>
              <p:nvPr/>
            </p:nvSpPr>
            <p:spPr bwMode="auto">
              <a:xfrm>
                <a:off x="3712" y="2885"/>
                <a:ext cx="6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,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49" name="Rectangle 138"/>
              <p:cNvSpPr>
                <a:spLocks noChangeArrowheads="1"/>
              </p:cNvSpPr>
              <p:nvPr/>
            </p:nvSpPr>
            <p:spPr bwMode="auto">
              <a:xfrm>
                <a:off x="3500" y="2959"/>
                <a:ext cx="2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Establish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0" name="Rectangle 139"/>
              <p:cNvSpPr>
                <a:spLocks noChangeArrowheads="1"/>
              </p:cNvSpPr>
              <p:nvPr/>
            </p:nvSpPr>
            <p:spPr bwMode="auto">
              <a:xfrm>
                <a:off x="3483" y="3033"/>
                <a:ext cx="30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1" name="Rectangle 140"/>
              <p:cNvSpPr>
                <a:spLocks noChangeArrowheads="1"/>
              </p:cNvSpPr>
              <p:nvPr/>
            </p:nvSpPr>
            <p:spPr bwMode="auto">
              <a:xfrm>
                <a:off x="4648" y="2037"/>
                <a:ext cx="415" cy="415"/>
              </a:xfrm>
              <a:prstGeom prst="rect">
                <a:avLst/>
              </a:prstGeom>
              <a:solidFill>
                <a:srgbClr val="00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2" name="Rectangle 141"/>
              <p:cNvSpPr>
                <a:spLocks noChangeArrowheads="1"/>
              </p:cNvSpPr>
              <p:nvPr/>
            </p:nvSpPr>
            <p:spPr bwMode="auto">
              <a:xfrm>
                <a:off x="4648" y="2037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3" name="Rectangle 142"/>
              <p:cNvSpPr>
                <a:spLocks noChangeArrowheads="1"/>
              </p:cNvSpPr>
              <p:nvPr/>
            </p:nvSpPr>
            <p:spPr bwMode="auto">
              <a:xfrm>
                <a:off x="4709" y="2098"/>
                <a:ext cx="36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Deep Space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4" name="Rectangle 143"/>
              <p:cNvSpPr>
                <a:spLocks noChangeArrowheads="1"/>
              </p:cNvSpPr>
              <p:nvPr/>
            </p:nvSpPr>
            <p:spPr bwMode="auto">
              <a:xfrm>
                <a:off x="4781" y="2173"/>
                <a:ext cx="21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Derby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5" name="Rectangle 144"/>
              <p:cNvSpPr>
                <a:spLocks noChangeArrowheads="1"/>
              </p:cNvSpPr>
              <p:nvPr/>
            </p:nvSpPr>
            <p:spPr bwMode="auto">
              <a:xfrm>
                <a:off x="4698" y="2247"/>
                <a:ext cx="38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Competition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6" name="Rectangle 145"/>
              <p:cNvSpPr>
                <a:spLocks noChangeArrowheads="1"/>
              </p:cNvSpPr>
              <p:nvPr/>
            </p:nvSpPr>
            <p:spPr bwMode="auto">
              <a:xfrm>
                <a:off x="4678" y="2321"/>
                <a:ext cx="41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Transmissions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57" name="Freeform 146"/>
              <p:cNvSpPr>
                <a:spLocks/>
              </p:cNvSpPr>
              <p:nvPr/>
            </p:nvSpPr>
            <p:spPr bwMode="auto">
              <a:xfrm>
                <a:off x="4492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8" name="Freeform 147"/>
              <p:cNvSpPr>
                <a:spLocks/>
              </p:cNvSpPr>
              <p:nvPr/>
            </p:nvSpPr>
            <p:spPr bwMode="auto">
              <a:xfrm>
                <a:off x="4492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9" name="Freeform 148"/>
              <p:cNvSpPr>
                <a:spLocks/>
              </p:cNvSpPr>
              <p:nvPr/>
            </p:nvSpPr>
            <p:spPr bwMode="auto">
              <a:xfrm>
                <a:off x="3870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0" name="Freeform 149"/>
              <p:cNvSpPr>
                <a:spLocks/>
              </p:cNvSpPr>
              <p:nvPr/>
            </p:nvSpPr>
            <p:spPr bwMode="auto">
              <a:xfrm>
                <a:off x="3870" y="2193"/>
                <a:ext cx="104" cy="103"/>
              </a:xfrm>
              <a:custGeom>
                <a:avLst/>
                <a:gdLst>
                  <a:gd name="T0" fmla="*/ 0 w 104"/>
                  <a:gd name="T1" fmla="*/ 103 h 103"/>
                  <a:gd name="T2" fmla="*/ 52 w 104"/>
                  <a:gd name="T3" fmla="*/ 103 h 103"/>
                  <a:gd name="T4" fmla="*/ 104 w 104"/>
                  <a:gd name="T5" fmla="*/ 51 h 103"/>
                  <a:gd name="T6" fmla="*/ 52 w 104"/>
                  <a:gd name="T7" fmla="*/ 0 h 103"/>
                  <a:gd name="T8" fmla="*/ 0 w 104"/>
                  <a:gd name="T9" fmla="*/ 0 h 103"/>
                  <a:gd name="T10" fmla="*/ 52 w 104"/>
                  <a:gd name="T11" fmla="*/ 51 h 103"/>
                  <a:gd name="T12" fmla="*/ 0 w 104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0" y="103"/>
                    </a:moveTo>
                    <a:lnTo>
                      <a:pt x="52" y="103"/>
                    </a:lnTo>
                    <a:lnTo>
                      <a:pt x="104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1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1" name="Freeform 150"/>
              <p:cNvSpPr>
                <a:spLocks/>
              </p:cNvSpPr>
              <p:nvPr/>
            </p:nvSpPr>
            <p:spPr bwMode="auto">
              <a:xfrm>
                <a:off x="3870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2" name="Freeform 151"/>
              <p:cNvSpPr>
                <a:spLocks/>
              </p:cNvSpPr>
              <p:nvPr/>
            </p:nvSpPr>
            <p:spPr bwMode="auto">
              <a:xfrm>
                <a:off x="3870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3" name="Freeform 152"/>
              <p:cNvSpPr>
                <a:spLocks/>
              </p:cNvSpPr>
              <p:nvPr/>
            </p:nvSpPr>
            <p:spPr bwMode="auto">
              <a:xfrm>
                <a:off x="3248" y="3645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4" name="Freeform 153"/>
              <p:cNvSpPr>
                <a:spLocks/>
              </p:cNvSpPr>
              <p:nvPr/>
            </p:nvSpPr>
            <p:spPr bwMode="auto">
              <a:xfrm>
                <a:off x="3248" y="3645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5" name="Rectangle 154"/>
              <p:cNvSpPr>
                <a:spLocks noChangeArrowheads="1"/>
              </p:cNvSpPr>
              <p:nvPr/>
            </p:nvSpPr>
            <p:spPr bwMode="auto">
              <a:xfrm>
                <a:off x="4026" y="2749"/>
                <a:ext cx="414" cy="415"/>
              </a:xfrm>
              <a:prstGeom prst="rect">
                <a:avLst/>
              </a:prstGeom>
              <a:solidFill>
                <a:srgbClr val="FD9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6" name="Rectangle 155"/>
              <p:cNvSpPr>
                <a:spLocks noChangeArrowheads="1"/>
              </p:cNvSpPr>
              <p:nvPr/>
            </p:nvSpPr>
            <p:spPr bwMode="auto">
              <a:xfrm>
                <a:off x="4026" y="2749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7" name="Rectangle 156"/>
              <p:cNvSpPr>
                <a:spLocks noChangeArrowheads="1"/>
              </p:cNvSpPr>
              <p:nvPr/>
            </p:nvSpPr>
            <p:spPr bwMode="auto">
              <a:xfrm>
                <a:off x="4080" y="2810"/>
                <a:ext cx="38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Lunar Derby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68" name="Rectangle 157"/>
              <p:cNvSpPr>
                <a:spLocks noChangeArrowheads="1"/>
              </p:cNvSpPr>
              <p:nvPr/>
            </p:nvSpPr>
            <p:spPr bwMode="auto">
              <a:xfrm>
                <a:off x="4120" y="2885"/>
                <a:ext cx="29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Optimize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69" name="Rectangle 158"/>
              <p:cNvSpPr>
                <a:spLocks noChangeArrowheads="1"/>
              </p:cNvSpPr>
              <p:nvPr/>
            </p:nvSpPr>
            <p:spPr bwMode="auto">
              <a:xfrm>
                <a:off x="4077" y="2959"/>
                <a:ext cx="32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0" name="Rectangle 159"/>
              <p:cNvSpPr>
                <a:spLocks noChangeArrowheads="1"/>
              </p:cNvSpPr>
              <p:nvPr/>
            </p:nvSpPr>
            <p:spPr bwMode="auto">
              <a:xfrm>
                <a:off x="4351" y="2959"/>
                <a:ext cx="9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&amp;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1" name="Rectangle 160"/>
              <p:cNvSpPr>
                <a:spLocks noChangeArrowheads="1"/>
              </p:cNvSpPr>
              <p:nvPr/>
            </p:nvSpPr>
            <p:spPr bwMode="auto">
              <a:xfrm>
                <a:off x="4182" y="3033"/>
                <a:ext cx="14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Test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2" name="Rectangle 161"/>
              <p:cNvSpPr>
                <a:spLocks noChangeArrowheads="1"/>
              </p:cNvSpPr>
              <p:nvPr/>
            </p:nvSpPr>
            <p:spPr bwMode="auto">
              <a:xfrm>
                <a:off x="4648" y="2749"/>
                <a:ext cx="415" cy="415"/>
              </a:xfrm>
              <a:prstGeom prst="rect">
                <a:avLst/>
              </a:prstGeom>
              <a:solidFill>
                <a:srgbClr val="FD9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3" name="Rectangle 162"/>
              <p:cNvSpPr>
                <a:spLocks noChangeArrowheads="1"/>
              </p:cNvSpPr>
              <p:nvPr/>
            </p:nvSpPr>
            <p:spPr bwMode="auto">
              <a:xfrm>
                <a:off x="4648" y="2749"/>
                <a:ext cx="415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4" name="Rectangle 163"/>
              <p:cNvSpPr>
                <a:spLocks noChangeArrowheads="1"/>
              </p:cNvSpPr>
              <p:nvPr/>
            </p:nvSpPr>
            <p:spPr bwMode="auto">
              <a:xfrm>
                <a:off x="4702" y="2847"/>
                <a:ext cx="38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Lunar Derby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5" name="Rectangle 164"/>
              <p:cNvSpPr>
                <a:spLocks noChangeArrowheads="1"/>
              </p:cNvSpPr>
              <p:nvPr/>
            </p:nvSpPr>
            <p:spPr bwMode="auto">
              <a:xfrm>
                <a:off x="4698" y="2922"/>
                <a:ext cx="38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Competition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6" name="Rectangle 165"/>
              <p:cNvSpPr>
                <a:spLocks noChangeArrowheads="1"/>
              </p:cNvSpPr>
              <p:nvPr/>
            </p:nvSpPr>
            <p:spPr bwMode="auto">
              <a:xfrm>
                <a:off x="4678" y="2996"/>
                <a:ext cx="41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Transmissions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7" name="Freeform 166"/>
              <p:cNvSpPr>
                <a:spLocks/>
              </p:cNvSpPr>
              <p:nvPr/>
            </p:nvSpPr>
            <p:spPr bwMode="auto">
              <a:xfrm>
                <a:off x="4492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8" name="Freeform 167"/>
              <p:cNvSpPr>
                <a:spLocks/>
              </p:cNvSpPr>
              <p:nvPr/>
            </p:nvSpPr>
            <p:spPr bwMode="auto">
              <a:xfrm>
                <a:off x="4492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9" name="Freeform 168"/>
              <p:cNvSpPr>
                <a:spLocks/>
              </p:cNvSpPr>
              <p:nvPr/>
            </p:nvSpPr>
            <p:spPr bwMode="auto">
              <a:xfrm>
                <a:off x="3880" y="3645"/>
                <a:ext cx="103" cy="104"/>
              </a:xfrm>
              <a:custGeom>
                <a:avLst/>
                <a:gdLst>
                  <a:gd name="T0" fmla="*/ 0 w 103"/>
                  <a:gd name="T1" fmla="*/ 104 h 104"/>
                  <a:gd name="T2" fmla="*/ 51 w 103"/>
                  <a:gd name="T3" fmla="*/ 104 h 104"/>
                  <a:gd name="T4" fmla="*/ 103 w 103"/>
                  <a:gd name="T5" fmla="*/ 52 h 104"/>
                  <a:gd name="T6" fmla="*/ 51 w 103"/>
                  <a:gd name="T7" fmla="*/ 0 h 104"/>
                  <a:gd name="T8" fmla="*/ 0 w 103"/>
                  <a:gd name="T9" fmla="*/ 0 h 104"/>
                  <a:gd name="T10" fmla="*/ 51 w 103"/>
                  <a:gd name="T11" fmla="*/ 52 h 104"/>
                  <a:gd name="T12" fmla="*/ 0 w 103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04">
                    <a:moveTo>
                      <a:pt x="0" y="104"/>
                    </a:moveTo>
                    <a:lnTo>
                      <a:pt x="51" y="104"/>
                    </a:lnTo>
                    <a:lnTo>
                      <a:pt x="103" y="52"/>
                    </a:lnTo>
                    <a:lnTo>
                      <a:pt x="51" y="0"/>
                    </a:lnTo>
                    <a:lnTo>
                      <a:pt x="0" y="0"/>
                    </a:lnTo>
                    <a:lnTo>
                      <a:pt x="51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0" name="Freeform 169"/>
              <p:cNvSpPr>
                <a:spLocks/>
              </p:cNvSpPr>
              <p:nvPr/>
            </p:nvSpPr>
            <p:spPr bwMode="auto">
              <a:xfrm>
                <a:off x="3880" y="3645"/>
                <a:ext cx="103" cy="104"/>
              </a:xfrm>
              <a:custGeom>
                <a:avLst/>
                <a:gdLst>
                  <a:gd name="T0" fmla="*/ 0 w 103"/>
                  <a:gd name="T1" fmla="*/ 104 h 104"/>
                  <a:gd name="T2" fmla="*/ 51 w 103"/>
                  <a:gd name="T3" fmla="*/ 104 h 104"/>
                  <a:gd name="T4" fmla="*/ 103 w 103"/>
                  <a:gd name="T5" fmla="*/ 52 h 104"/>
                  <a:gd name="T6" fmla="*/ 51 w 103"/>
                  <a:gd name="T7" fmla="*/ 0 h 104"/>
                  <a:gd name="T8" fmla="*/ 0 w 103"/>
                  <a:gd name="T9" fmla="*/ 0 h 104"/>
                  <a:gd name="T10" fmla="*/ 51 w 103"/>
                  <a:gd name="T11" fmla="*/ 52 h 104"/>
                  <a:gd name="T12" fmla="*/ 0 w 103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04">
                    <a:moveTo>
                      <a:pt x="0" y="104"/>
                    </a:moveTo>
                    <a:lnTo>
                      <a:pt x="51" y="104"/>
                    </a:lnTo>
                    <a:lnTo>
                      <a:pt x="103" y="52"/>
                    </a:lnTo>
                    <a:lnTo>
                      <a:pt x="51" y="0"/>
                    </a:lnTo>
                    <a:lnTo>
                      <a:pt x="0" y="0"/>
                    </a:lnTo>
                    <a:lnTo>
                      <a:pt x="51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1" name="Freeform 170"/>
              <p:cNvSpPr>
                <a:spLocks/>
              </p:cNvSpPr>
              <p:nvPr/>
            </p:nvSpPr>
            <p:spPr bwMode="auto">
              <a:xfrm>
                <a:off x="3248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2" name="Freeform 171"/>
              <p:cNvSpPr>
                <a:spLocks/>
              </p:cNvSpPr>
              <p:nvPr/>
            </p:nvSpPr>
            <p:spPr bwMode="auto">
              <a:xfrm>
                <a:off x="3248" y="2904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3" name="Freeform 172"/>
              <p:cNvSpPr>
                <a:spLocks/>
              </p:cNvSpPr>
              <p:nvPr/>
            </p:nvSpPr>
            <p:spPr bwMode="auto">
              <a:xfrm>
                <a:off x="3187" y="2244"/>
                <a:ext cx="1931" cy="712"/>
              </a:xfrm>
              <a:custGeom>
                <a:avLst/>
                <a:gdLst>
                  <a:gd name="T0" fmla="*/ 1876 w 1931"/>
                  <a:gd name="T1" fmla="*/ 0 h 712"/>
                  <a:gd name="T2" fmla="*/ 1931 w 1931"/>
                  <a:gd name="T3" fmla="*/ 0 h 712"/>
                  <a:gd name="T4" fmla="*/ 1931 w 1931"/>
                  <a:gd name="T5" fmla="*/ 270 h 712"/>
                  <a:gd name="T6" fmla="*/ 0 w 1931"/>
                  <a:gd name="T7" fmla="*/ 270 h 712"/>
                  <a:gd name="T8" fmla="*/ 0 w 1931"/>
                  <a:gd name="T9" fmla="*/ 712 h 712"/>
                  <a:gd name="T10" fmla="*/ 81 w 1931"/>
                  <a:gd name="T11" fmla="*/ 712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1" h="712">
                    <a:moveTo>
                      <a:pt x="1876" y="0"/>
                    </a:moveTo>
                    <a:lnTo>
                      <a:pt x="1931" y="0"/>
                    </a:lnTo>
                    <a:lnTo>
                      <a:pt x="1931" y="270"/>
                    </a:lnTo>
                    <a:lnTo>
                      <a:pt x="0" y="270"/>
                    </a:lnTo>
                    <a:lnTo>
                      <a:pt x="0" y="712"/>
                    </a:lnTo>
                    <a:lnTo>
                      <a:pt x="81" y="712"/>
                    </a:lnTo>
                  </a:path>
                </a:pathLst>
              </a:custGeom>
              <a:noFill/>
              <a:ln w="7938" cap="rnd">
                <a:solidFill>
                  <a:srgbClr val="5692C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4" name="Freeform 173"/>
              <p:cNvSpPr>
                <a:spLocks/>
              </p:cNvSpPr>
              <p:nvPr/>
            </p:nvSpPr>
            <p:spPr bwMode="auto">
              <a:xfrm>
                <a:off x="3263" y="2938"/>
                <a:ext cx="37" cy="37"/>
              </a:xfrm>
              <a:custGeom>
                <a:avLst/>
                <a:gdLst>
                  <a:gd name="T0" fmla="*/ 0 w 37"/>
                  <a:gd name="T1" fmla="*/ 0 h 37"/>
                  <a:gd name="T2" fmla="*/ 37 w 37"/>
                  <a:gd name="T3" fmla="*/ 18 h 37"/>
                  <a:gd name="T4" fmla="*/ 0 w 37"/>
                  <a:gd name="T5" fmla="*/ 37 h 37"/>
                  <a:gd name="T6" fmla="*/ 0 w 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7">
                    <a:moveTo>
                      <a:pt x="0" y="0"/>
                    </a:moveTo>
                    <a:lnTo>
                      <a:pt x="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9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5" name="Freeform 174"/>
              <p:cNvSpPr>
                <a:spLocks/>
              </p:cNvSpPr>
              <p:nvPr/>
            </p:nvSpPr>
            <p:spPr bwMode="auto">
              <a:xfrm>
                <a:off x="3234" y="2956"/>
                <a:ext cx="1856" cy="741"/>
              </a:xfrm>
              <a:custGeom>
                <a:avLst/>
                <a:gdLst>
                  <a:gd name="T0" fmla="*/ 1829 w 1856"/>
                  <a:gd name="T1" fmla="*/ 0 h 741"/>
                  <a:gd name="T2" fmla="*/ 1856 w 1856"/>
                  <a:gd name="T3" fmla="*/ 0 h 741"/>
                  <a:gd name="T4" fmla="*/ 1856 w 1856"/>
                  <a:gd name="T5" fmla="*/ 298 h 741"/>
                  <a:gd name="T6" fmla="*/ 0 w 1856"/>
                  <a:gd name="T7" fmla="*/ 298 h 741"/>
                  <a:gd name="T8" fmla="*/ 0 w 1856"/>
                  <a:gd name="T9" fmla="*/ 741 h 741"/>
                  <a:gd name="T10" fmla="*/ 34 w 1856"/>
                  <a:gd name="T11" fmla="*/ 741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6" h="741">
                    <a:moveTo>
                      <a:pt x="1829" y="0"/>
                    </a:moveTo>
                    <a:lnTo>
                      <a:pt x="1856" y="0"/>
                    </a:lnTo>
                    <a:lnTo>
                      <a:pt x="1856" y="298"/>
                    </a:lnTo>
                    <a:lnTo>
                      <a:pt x="0" y="298"/>
                    </a:lnTo>
                    <a:lnTo>
                      <a:pt x="0" y="741"/>
                    </a:lnTo>
                    <a:lnTo>
                      <a:pt x="34" y="741"/>
                    </a:lnTo>
                  </a:path>
                </a:pathLst>
              </a:custGeom>
              <a:noFill/>
              <a:ln w="7938" cap="rnd">
                <a:solidFill>
                  <a:srgbClr val="5692C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6" name="Freeform 175"/>
              <p:cNvSpPr>
                <a:spLocks/>
              </p:cNvSpPr>
              <p:nvPr/>
            </p:nvSpPr>
            <p:spPr bwMode="auto">
              <a:xfrm>
                <a:off x="3263" y="3678"/>
                <a:ext cx="37" cy="37"/>
              </a:xfrm>
              <a:custGeom>
                <a:avLst/>
                <a:gdLst>
                  <a:gd name="T0" fmla="*/ 0 w 37"/>
                  <a:gd name="T1" fmla="*/ 0 h 37"/>
                  <a:gd name="T2" fmla="*/ 37 w 37"/>
                  <a:gd name="T3" fmla="*/ 19 h 37"/>
                  <a:gd name="T4" fmla="*/ 0 w 37"/>
                  <a:gd name="T5" fmla="*/ 37 h 37"/>
                  <a:gd name="T6" fmla="*/ 0 w 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7">
                    <a:moveTo>
                      <a:pt x="0" y="0"/>
                    </a:moveTo>
                    <a:lnTo>
                      <a:pt x="3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9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9" name="Rectangle 178"/>
              <p:cNvSpPr>
                <a:spLocks noChangeArrowheads="1"/>
              </p:cNvSpPr>
              <p:nvPr/>
            </p:nvSpPr>
            <p:spPr bwMode="auto">
              <a:xfrm>
                <a:off x="3404" y="2037"/>
                <a:ext cx="414" cy="415"/>
              </a:xfrm>
              <a:prstGeom prst="rect">
                <a:avLst/>
              </a:prstGeom>
              <a:solidFill>
                <a:srgbClr val="00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0" name="Rectangle 179"/>
              <p:cNvSpPr>
                <a:spLocks noChangeArrowheads="1"/>
              </p:cNvSpPr>
              <p:nvPr/>
            </p:nvSpPr>
            <p:spPr bwMode="auto">
              <a:xfrm>
                <a:off x="3404" y="2037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1" name="Rectangle 180"/>
              <p:cNvSpPr>
                <a:spLocks noChangeArrowheads="1"/>
              </p:cNvSpPr>
              <p:nvPr/>
            </p:nvSpPr>
            <p:spPr bwMode="auto">
              <a:xfrm>
                <a:off x="3506" y="2098"/>
                <a:ext cx="27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Stabilize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2" name="Rectangle 181"/>
              <p:cNvSpPr>
                <a:spLocks noChangeArrowheads="1"/>
              </p:cNvSpPr>
              <p:nvPr/>
            </p:nvSpPr>
            <p:spPr bwMode="auto">
              <a:xfrm>
                <a:off x="3499" y="2173"/>
                <a:ext cx="258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Attitude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3" name="Rectangle 182"/>
              <p:cNvSpPr>
                <a:spLocks noChangeArrowheads="1"/>
              </p:cNvSpPr>
              <p:nvPr/>
            </p:nvSpPr>
            <p:spPr bwMode="auto">
              <a:xfrm>
                <a:off x="3712" y="2173"/>
                <a:ext cx="69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,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4" name="Rectangle 183"/>
              <p:cNvSpPr>
                <a:spLocks noChangeArrowheads="1"/>
              </p:cNvSpPr>
              <p:nvPr/>
            </p:nvSpPr>
            <p:spPr bwMode="auto">
              <a:xfrm>
                <a:off x="3500" y="2247"/>
                <a:ext cx="2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Establish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5" name="Rectangle 184"/>
              <p:cNvSpPr>
                <a:spLocks noChangeArrowheads="1"/>
              </p:cNvSpPr>
              <p:nvPr/>
            </p:nvSpPr>
            <p:spPr bwMode="auto">
              <a:xfrm>
                <a:off x="3483" y="2321"/>
                <a:ext cx="30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6" name="Rectangle 185"/>
              <p:cNvSpPr>
                <a:spLocks noChangeArrowheads="1"/>
              </p:cNvSpPr>
              <p:nvPr/>
            </p:nvSpPr>
            <p:spPr bwMode="auto">
              <a:xfrm>
                <a:off x="4026" y="2037"/>
                <a:ext cx="414" cy="415"/>
              </a:xfrm>
              <a:prstGeom prst="rect">
                <a:avLst/>
              </a:prstGeom>
              <a:solidFill>
                <a:srgbClr val="00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7" name="Rectangle 186"/>
              <p:cNvSpPr>
                <a:spLocks noChangeArrowheads="1"/>
              </p:cNvSpPr>
              <p:nvPr/>
            </p:nvSpPr>
            <p:spPr bwMode="auto">
              <a:xfrm>
                <a:off x="4026" y="2037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8" name="Rectangle 187"/>
              <p:cNvSpPr>
                <a:spLocks noChangeArrowheads="1"/>
              </p:cNvSpPr>
              <p:nvPr/>
            </p:nvSpPr>
            <p:spPr bwMode="auto">
              <a:xfrm>
                <a:off x="4087" y="2061"/>
                <a:ext cx="364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Deep Space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99" name="Rectangle 188"/>
              <p:cNvSpPr>
                <a:spLocks noChangeArrowheads="1"/>
              </p:cNvSpPr>
              <p:nvPr/>
            </p:nvSpPr>
            <p:spPr bwMode="auto">
              <a:xfrm>
                <a:off x="4159" y="2136"/>
                <a:ext cx="211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Derby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0" name="Rectangle 189"/>
              <p:cNvSpPr>
                <a:spLocks noChangeArrowheads="1"/>
              </p:cNvSpPr>
              <p:nvPr/>
            </p:nvSpPr>
            <p:spPr bwMode="auto">
              <a:xfrm>
                <a:off x="4120" y="2210"/>
                <a:ext cx="29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Optimize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1" name="Rectangle 190"/>
              <p:cNvSpPr>
                <a:spLocks noChangeArrowheads="1"/>
              </p:cNvSpPr>
              <p:nvPr/>
            </p:nvSpPr>
            <p:spPr bwMode="auto">
              <a:xfrm>
                <a:off x="4077" y="2284"/>
                <a:ext cx="3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2" name="Rectangle 191"/>
              <p:cNvSpPr>
                <a:spLocks noChangeArrowheads="1"/>
              </p:cNvSpPr>
              <p:nvPr/>
            </p:nvSpPr>
            <p:spPr bwMode="auto">
              <a:xfrm>
                <a:off x="4351" y="2284"/>
                <a:ext cx="97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&amp;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3" name="Rectangle 192"/>
              <p:cNvSpPr>
                <a:spLocks noChangeArrowheads="1"/>
              </p:cNvSpPr>
              <p:nvPr/>
            </p:nvSpPr>
            <p:spPr bwMode="auto">
              <a:xfrm>
                <a:off x="4182" y="2356"/>
                <a:ext cx="14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Test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4" name="Freeform 193"/>
              <p:cNvSpPr>
                <a:spLocks/>
              </p:cNvSpPr>
              <p:nvPr/>
            </p:nvSpPr>
            <p:spPr bwMode="auto">
              <a:xfrm>
                <a:off x="4492" y="3645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5" name="Freeform 194"/>
              <p:cNvSpPr>
                <a:spLocks/>
              </p:cNvSpPr>
              <p:nvPr/>
            </p:nvSpPr>
            <p:spPr bwMode="auto">
              <a:xfrm>
                <a:off x="4492" y="3645"/>
                <a:ext cx="104" cy="104"/>
              </a:xfrm>
              <a:custGeom>
                <a:avLst/>
                <a:gdLst>
                  <a:gd name="T0" fmla="*/ 0 w 104"/>
                  <a:gd name="T1" fmla="*/ 104 h 104"/>
                  <a:gd name="T2" fmla="*/ 52 w 104"/>
                  <a:gd name="T3" fmla="*/ 104 h 104"/>
                  <a:gd name="T4" fmla="*/ 104 w 104"/>
                  <a:gd name="T5" fmla="*/ 52 h 104"/>
                  <a:gd name="T6" fmla="*/ 52 w 104"/>
                  <a:gd name="T7" fmla="*/ 0 h 104"/>
                  <a:gd name="T8" fmla="*/ 0 w 104"/>
                  <a:gd name="T9" fmla="*/ 0 h 104"/>
                  <a:gd name="T10" fmla="*/ 52 w 104"/>
                  <a:gd name="T11" fmla="*/ 52 h 104"/>
                  <a:gd name="T12" fmla="*/ 0 w 104"/>
                  <a:gd name="T13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104"/>
                    </a:moveTo>
                    <a:lnTo>
                      <a:pt x="52" y="104"/>
                    </a:lnTo>
                    <a:lnTo>
                      <a:pt x="104" y="52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52" y="52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6" name="Rectangle 195"/>
              <p:cNvSpPr>
                <a:spLocks noChangeArrowheads="1"/>
              </p:cNvSpPr>
              <p:nvPr/>
            </p:nvSpPr>
            <p:spPr bwMode="auto">
              <a:xfrm>
                <a:off x="4026" y="3475"/>
                <a:ext cx="414" cy="415"/>
              </a:xfrm>
              <a:prstGeom prst="rect">
                <a:avLst/>
              </a:pr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7" name="Rectangle 196"/>
              <p:cNvSpPr>
                <a:spLocks noChangeArrowheads="1"/>
              </p:cNvSpPr>
              <p:nvPr/>
            </p:nvSpPr>
            <p:spPr bwMode="auto">
              <a:xfrm>
                <a:off x="4026" y="3475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8" name="Rectangle 197"/>
              <p:cNvSpPr>
                <a:spLocks noChangeArrowheads="1"/>
              </p:cNvSpPr>
              <p:nvPr/>
            </p:nvSpPr>
            <p:spPr bwMode="auto">
              <a:xfrm>
                <a:off x="4102" y="3538"/>
                <a:ext cx="331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End of Life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09" name="Rectangle 198"/>
              <p:cNvSpPr>
                <a:spLocks noChangeArrowheads="1"/>
              </p:cNvSpPr>
              <p:nvPr/>
            </p:nvSpPr>
            <p:spPr bwMode="auto">
              <a:xfrm>
                <a:off x="4120" y="3610"/>
                <a:ext cx="29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Optimize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10" name="Rectangle 199"/>
              <p:cNvSpPr>
                <a:spLocks noChangeArrowheads="1"/>
              </p:cNvSpPr>
              <p:nvPr/>
            </p:nvSpPr>
            <p:spPr bwMode="auto">
              <a:xfrm>
                <a:off x="4077" y="3684"/>
                <a:ext cx="32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Trajectory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11" name="Rectangle 200"/>
              <p:cNvSpPr>
                <a:spLocks noChangeArrowheads="1"/>
              </p:cNvSpPr>
              <p:nvPr/>
            </p:nvSpPr>
            <p:spPr bwMode="auto">
              <a:xfrm>
                <a:off x="4351" y="3684"/>
                <a:ext cx="9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&amp;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12" name="Rectangle 201"/>
              <p:cNvSpPr>
                <a:spLocks noChangeArrowheads="1"/>
              </p:cNvSpPr>
              <p:nvPr/>
            </p:nvSpPr>
            <p:spPr bwMode="auto">
              <a:xfrm>
                <a:off x="4182" y="3759"/>
                <a:ext cx="14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Test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13" name="Rectangle 202"/>
              <p:cNvSpPr>
                <a:spLocks noChangeArrowheads="1"/>
              </p:cNvSpPr>
              <p:nvPr/>
            </p:nvSpPr>
            <p:spPr bwMode="auto">
              <a:xfrm>
                <a:off x="3404" y="3475"/>
                <a:ext cx="414" cy="415"/>
              </a:xfrm>
              <a:prstGeom prst="rect">
                <a:avLst/>
              </a:prstGeom>
              <a:solidFill>
                <a:srgbClr val="5B9B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4" name="Rectangle 203"/>
              <p:cNvSpPr>
                <a:spLocks noChangeArrowheads="1"/>
              </p:cNvSpPr>
              <p:nvPr/>
            </p:nvSpPr>
            <p:spPr bwMode="auto">
              <a:xfrm>
                <a:off x="3404" y="3475"/>
                <a:ext cx="414" cy="415"/>
              </a:xfrm>
              <a:prstGeom prst="rect">
                <a:avLst/>
              </a:prstGeom>
              <a:noFill/>
              <a:ln w="7938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5" name="Rectangle 204"/>
              <p:cNvSpPr>
                <a:spLocks noChangeArrowheads="1"/>
              </p:cNvSpPr>
              <p:nvPr/>
            </p:nvSpPr>
            <p:spPr bwMode="auto">
              <a:xfrm>
                <a:off x="3506" y="3538"/>
                <a:ext cx="27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8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</a:rPr>
                  <a:t>Stabilize </a:t>
                </a:r>
                <a:endParaRPr kumimoji="0" lang="en-US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" name="Rectangle 206"/>
            <p:cNvSpPr>
              <a:spLocks noChangeArrowheads="1"/>
            </p:cNvSpPr>
            <p:nvPr/>
          </p:nvSpPr>
          <p:spPr bwMode="auto">
            <a:xfrm>
              <a:off x="3499" y="3610"/>
              <a:ext cx="258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Attitude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207"/>
            <p:cNvSpPr>
              <a:spLocks noChangeArrowheads="1"/>
            </p:cNvSpPr>
            <p:nvPr/>
          </p:nvSpPr>
          <p:spPr bwMode="auto">
            <a:xfrm>
              <a:off x="3712" y="3610"/>
              <a:ext cx="6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208"/>
            <p:cNvSpPr>
              <a:spLocks noChangeArrowheads="1"/>
            </p:cNvSpPr>
            <p:nvPr/>
          </p:nvSpPr>
          <p:spPr bwMode="auto">
            <a:xfrm>
              <a:off x="3500" y="3684"/>
              <a:ext cx="2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Establish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209"/>
            <p:cNvSpPr>
              <a:spLocks noChangeArrowheads="1"/>
            </p:cNvSpPr>
            <p:nvPr/>
          </p:nvSpPr>
          <p:spPr bwMode="auto">
            <a:xfrm>
              <a:off x="3483" y="3759"/>
              <a:ext cx="309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Trajectory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Freeform 210"/>
            <p:cNvSpPr>
              <a:spLocks/>
            </p:cNvSpPr>
            <p:nvPr/>
          </p:nvSpPr>
          <p:spPr bwMode="auto">
            <a:xfrm>
              <a:off x="3193" y="1159"/>
              <a:ext cx="1919" cy="1085"/>
            </a:xfrm>
            <a:custGeom>
              <a:avLst/>
              <a:gdLst>
                <a:gd name="T0" fmla="*/ 1612 w 1919"/>
                <a:gd name="T1" fmla="*/ 0 h 1085"/>
                <a:gd name="T2" fmla="*/ 1919 w 1919"/>
                <a:gd name="T3" fmla="*/ 0 h 1085"/>
                <a:gd name="T4" fmla="*/ 1919 w 1919"/>
                <a:gd name="T5" fmla="*/ 601 h 1085"/>
                <a:gd name="T6" fmla="*/ 0 w 1919"/>
                <a:gd name="T7" fmla="*/ 601 h 1085"/>
                <a:gd name="T8" fmla="*/ 0 w 1919"/>
                <a:gd name="T9" fmla="*/ 1085 h 1085"/>
                <a:gd name="T10" fmla="*/ 75 w 1919"/>
                <a:gd name="T11" fmla="*/ 1085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9" h="1085">
                  <a:moveTo>
                    <a:pt x="1612" y="0"/>
                  </a:moveTo>
                  <a:lnTo>
                    <a:pt x="1919" y="0"/>
                  </a:lnTo>
                  <a:lnTo>
                    <a:pt x="1919" y="601"/>
                  </a:lnTo>
                  <a:lnTo>
                    <a:pt x="0" y="601"/>
                  </a:lnTo>
                  <a:lnTo>
                    <a:pt x="0" y="1085"/>
                  </a:lnTo>
                  <a:lnTo>
                    <a:pt x="75" y="1085"/>
                  </a:lnTo>
                </a:path>
              </a:pathLst>
            </a:custGeom>
            <a:noFill/>
            <a:ln w="7938" cap="rnd">
              <a:solidFill>
                <a:srgbClr val="5692C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1"/>
            <p:cNvSpPr>
              <a:spLocks/>
            </p:cNvSpPr>
            <p:nvPr/>
          </p:nvSpPr>
          <p:spPr bwMode="auto">
            <a:xfrm>
              <a:off x="3263" y="2226"/>
              <a:ext cx="37" cy="37"/>
            </a:xfrm>
            <a:custGeom>
              <a:avLst/>
              <a:gdLst>
                <a:gd name="T0" fmla="*/ 0 w 37"/>
                <a:gd name="T1" fmla="*/ 0 h 37"/>
                <a:gd name="T2" fmla="*/ 37 w 37"/>
                <a:gd name="T3" fmla="*/ 18 h 37"/>
                <a:gd name="T4" fmla="*/ 0 w 37"/>
                <a:gd name="T5" fmla="*/ 37 h 37"/>
                <a:gd name="T6" fmla="*/ 0 w 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0" y="0"/>
                  </a:moveTo>
                  <a:lnTo>
                    <a:pt x="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9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12"/>
            <p:cNvSpPr>
              <a:spLocks/>
            </p:cNvSpPr>
            <p:nvPr/>
          </p:nvSpPr>
          <p:spPr bwMode="auto">
            <a:xfrm>
              <a:off x="2323" y="847"/>
              <a:ext cx="104" cy="103"/>
            </a:xfrm>
            <a:custGeom>
              <a:avLst/>
              <a:gdLst>
                <a:gd name="T0" fmla="*/ 0 w 104"/>
                <a:gd name="T1" fmla="*/ 103 h 103"/>
                <a:gd name="T2" fmla="*/ 52 w 104"/>
                <a:gd name="T3" fmla="*/ 103 h 103"/>
                <a:gd name="T4" fmla="*/ 104 w 104"/>
                <a:gd name="T5" fmla="*/ 51 h 103"/>
                <a:gd name="T6" fmla="*/ 52 w 104"/>
                <a:gd name="T7" fmla="*/ 0 h 103"/>
                <a:gd name="T8" fmla="*/ 0 w 104"/>
                <a:gd name="T9" fmla="*/ 0 h 103"/>
                <a:gd name="T10" fmla="*/ 52 w 104"/>
                <a:gd name="T11" fmla="*/ 51 h 103"/>
                <a:gd name="T12" fmla="*/ 0 w 104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3">
                  <a:moveTo>
                    <a:pt x="0" y="103"/>
                  </a:moveTo>
                  <a:lnTo>
                    <a:pt x="52" y="103"/>
                  </a:lnTo>
                  <a:lnTo>
                    <a:pt x="104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1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13"/>
            <p:cNvSpPr>
              <a:spLocks/>
            </p:cNvSpPr>
            <p:nvPr/>
          </p:nvSpPr>
          <p:spPr bwMode="auto">
            <a:xfrm>
              <a:off x="2323" y="847"/>
              <a:ext cx="104" cy="103"/>
            </a:xfrm>
            <a:custGeom>
              <a:avLst/>
              <a:gdLst>
                <a:gd name="T0" fmla="*/ 0 w 104"/>
                <a:gd name="T1" fmla="*/ 103 h 103"/>
                <a:gd name="T2" fmla="*/ 52 w 104"/>
                <a:gd name="T3" fmla="*/ 103 h 103"/>
                <a:gd name="T4" fmla="*/ 104 w 104"/>
                <a:gd name="T5" fmla="*/ 51 h 103"/>
                <a:gd name="T6" fmla="*/ 52 w 104"/>
                <a:gd name="T7" fmla="*/ 0 h 103"/>
                <a:gd name="T8" fmla="*/ 0 w 104"/>
                <a:gd name="T9" fmla="*/ 0 h 103"/>
                <a:gd name="T10" fmla="*/ 52 w 104"/>
                <a:gd name="T11" fmla="*/ 51 h 103"/>
                <a:gd name="T12" fmla="*/ 0 w 104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3">
                  <a:moveTo>
                    <a:pt x="0" y="103"/>
                  </a:moveTo>
                  <a:lnTo>
                    <a:pt x="52" y="103"/>
                  </a:lnTo>
                  <a:lnTo>
                    <a:pt x="104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1"/>
                  </a:lnTo>
                  <a:lnTo>
                    <a:pt x="0" y="103"/>
                  </a:lnTo>
                  <a:close/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14"/>
            <p:cNvSpPr>
              <a:spLocks/>
            </p:cNvSpPr>
            <p:nvPr/>
          </p:nvSpPr>
          <p:spPr bwMode="auto">
            <a:xfrm>
              <a:off x="2323" y="1054"/>
              <a:ext cx="104" cy="104"/>
            </a:xfrm>
            <a:custGeom>
              <a:avLst/>
              <a:gdLst>
                <a:gd name="T0" fmla="*/ 0 w 104"/>
                <a:gd name="T1" fmla="*/ 104 h 104"/>
                <a:gd name="T2" fmla="*/ 52 w 104"/>
                <a:gd name="T3" fmla="*/ 104 h 104"/>
                <a:gd name="T4" fmla="*/ 104 w 104"/>
                <a:gd name="T5" fmla="*/ 52 h 104"/>
                <a:gd name="T6" fmla="*/ 52 w 104"/>
                <a:gd name="T7" fmla="*/ 0 h 104"/>
                <a:gd name="T8" fmla="*/ 0 w 104"/>
                <a:gd name="T9" fmla="*/ 0 h 104"/>
                <a:gd name="T10" fmla="*/ 52 w 104"/>
                <a:gd name="T11" fmla="*/ 52 h 104"/>
                <a:gd name="T12" fmla="*/ 0 w 10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0" y="104"/>
                  </a:moveTo>
                  <a:lnTo>
                    <a:pt x="52" y="104"/>
                  </a:lnTo>
                  <a:lnTo>
                    <a:pt x="104" y="5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2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5"/>
            <p:cNvSpPr>
              <a:spLocks/>
            </p:cNvSpPr>
            <p:nvPr/>
          </p:nvSpPr>
          <p:spPr bwMode="auto">
            <a:xfrm>
              <a:off x="2323" y="1054"/>
              <a:ext cx="104" cy="104"/>
            </a:xfrm>
            <a:custGeom>
              <a:avLst/>
              <a:gdLst>
                <a:gd name="T0" fmla="*/ 0 w 104"/>
                <a:gd name="T1" fmla="*/ 104 h 104"/>
                <a:gd name="T2" fmla="*/ 52 w 104"/>
                <a:gd name="T3" fmla="*/ 104 h 104"/>
                <a:gd name="T4" fmla="*/ 104 w 104"/>
                <a:gd name="T5" fmla="*/ 52 h 104"/>
                <a:gd name="T6" fmla="*/ 52 w 104"/>
                <a:gd name="T7" fmla="*/ 0 h 104"/>
                <a:gd name="T8" fmla="*/ 0 w 104"/>
                <a:gd name="T9" fmla="*/ 0 h 104"/>
                <a:gd name="T10" fmla="*/ 52 w 104"/>
                <a:gd name="T11" fmla="*/ 52 h 104"/>
                <a:gd name="T12" fmla="*/ 0 w 10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04">
                  <a:moveTo>
                    <a:pt x="0" y="104"/>
                  </a:moveTo>
                  <a:lnTo>
                    <a:pt x="52" y="104"/>
                  </a:lnTo>
                  <a:lnTo>
                    <a:pt x="104" y="5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2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16"/>
            <p:cNvSpPr>
              <a:spLocks noChangeArrowheads="1"/>
            </p:cNvSpPr>
            <p:nvPr/>
          </p:nvSpPr>
          <p:spPr bwMode="auto">
            <a:xfrm>
              <a:off x="3761" y="724"/>
              <a:ext cx="816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EE42DD"/>
                  </a:solidFill>
                  <a:effectLst/>
                  <a:latin typeface="Calibri" panose="020F0502020204030204" pitchFamily="34" charset="0"/>
                </a:rPr>
                <a:t>FINAL CHECKOUT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17"/>
            <p:cNvSpPr>
              <a:spLocks noChangeArrowheads="1"/>
            </p:cNvSpPr>
            <p:nvPr/>
          </p:nvSpPr>
          <p:spPr bwMode="auto">
            <a:xfrm>
              <a:off x="3817" y="1859"/>
              <a:ext cx="825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42829E"/>
                  </a:solidFill>
                  <a:effectLst/>
                  <a:latin typeface="Calibri" panose="020F0502020204030204" pitchFamily="34" charset="0"/>
                </a:rPr>
                <a:t>DEEP SPACE DERBY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18"/>
            <p:cNvSpPr>
              <a:spLocks noChangeArrowheads="1"/>
            </p:cNvSpPr>
            <p:nvPr/>
          </p:nvSpPr>
          <p:spPr bwMode="auto">
            <a:xfrm>
              <a:off x="3946" y="2585"/>
              <a:ext cx="682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FD9759"/>
                  </a:solidFill>
                  <a:effectLst/>
                  <a:latin typeface="Calibri" panose="020F0502020204030204" pitchFamily="34" charset="0"/>
                </a:rPr>
                <a:t>LUNAR DERBY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9"/>
            <p:cNvSpPr>
              <a:spLocks noChangeArrowheads="1"/>
            </p:cNvSpPr>
            <p:nvPr/>
          </p:nvSpPr>
          <p:spPr bwMode="auto">
            <a:xfrm>
              <a:off x="3964" y="3311"/>
              <a:ext cx="585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5B9BD5"/>
                  </a:solidFill>
                  <a:effectLst/>
                  <a:latin typeface="Calibri" panose="020F0502020204030204" pitchFamily="34" charset="0"/>
                </a:rPr>
                <a:t>END OF LIFE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Freeform 220"/>
            <p:cNvSpPr>
              <a:spLocks/>
            </p:cNvSpPr>
            <p:nvPr/>
          </p:nvSpPr>
          <p:spPr bwMode="auto">
            <a:xfrm>
              <a:off x="4701" y="1101"/>
              <a:ext cx="104" cy="116"/>
            </a:xfrm>
            <a:custGeom>
              <a:avLst/>
              <a:gdLst>
                <a:gd name="T0" fmla="*/ 0 w 104"/>
                <a:gd name="T1" fmla="*/ 116 h 116"/>
                <a:gd name="T2" fmla="*/ 52 w 104"/>
                <a:gd name="T3" fmla="*/ 116 h 116"/>
                <a:gd name="T4" fmla="*/ 104 w 104"/>
                <a:gd name="T5" fmla="*/ 58 h 116"/>
                <a:gd name="T6" fmla="*/ 52 w 104"/>
                <a:gd name="T7" fmla="*/ 0 h 116"/>
                <a:gd name="T8" fmla="*/ 0 w 104"/>
                <a:gd name="T9" fmla="*/ 0 h 116"/>
                <a:gd name="T10" fmla="*/ 52 w 104"/>
                <a:gd name="T11" fmla="*/ 58 h 116"/>
                <a:gd name="T12" fmla="*/ 0 w 104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0" y="116"/>
                  </a:moveTo>
                  <a:lnTo>
                    <a:pt x="52" y="116"/>
                  </a:lnTo>
                  <a:lnTo>
                    <a:pt x="104" y="58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8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1"/>
            <p:cNvSpPr>
              <a:spLocks/>
            </p:cNvSpPr>
            <p:nvPr/>
          </p:nvSpPr>
          <p:spPr bwMode="auto">
            <a:xfrm>
              <a:off x="4701" y="1101"/>
              <a:ext cx="104" cy="116"/>
            </a:xfrm>
            <a:custGeom>
              <a:avLst/>
              <a:gdLst>
                <a:gd name="T0" fmla="*/ 0 w 104"/>
                <a:gd name="T1" fmla="*/ 116 h 116"/>
                <a:gd name="T2" fmla="*/ 52 w 104"/>
                <a:gd name="T3" fmla="*/ 116 h 116"/>
                <a:gd name="T4" fmla="*/ 104 w 104"/>
                <a:gd name="T5" fmla="*/ 58 h 116"/>
                <a:gd name="T6" fmla="*/ 52 w 104"/>
                <a:gd name="T7" fmla="*/ 0 h 116"/>
                <a:gd name="T8" fmla="*/ 0 w 104"/>
                <a:gd name="T9" fmla="*/ 0 h 116"/>
                <a:gd name="T10" fmla="*/ 52 w 104"/>
                <a:gd name="T11" fmla="*/ 58 h 116"/>
                <a:gd name="T12" fmla="*/ 0 w 104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16">
                  <a:moveTo>
                    <a:pt x="0" y="116"/>
                  </a:moveTo>
                  <a:lnTo>
                    <a:pt x="52" y="116"/>
                  </a:lnTo>
                  <a:lnTo>
                    <a:pt x="104" y="58"/>
                  </a:lnTo>
                  <a:lnTo>
                    <a:pt x="52" y="0"/>
                  </a:lnTo>
                  <a:lnTo>
                    <a:pt x="0" y="0"/>
                  </a:lnTo>
                  <a:lnTo>
                    <a:pt x="52" y="5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222"/>
            <p:cNvSpPr>
              <a:spLocks noChangeArrowheads="1"/>
            </p:cNvSpPr>
            <p:nvPr/>
          </p:nvSpPr>
          <p:spPr bwMode="auto">
            <a:xfrm>
              <a:off x="4235" y="951"/>
              <a:ext cx="414" cy="415"/>
            </a:xfrm>
            <a:prstGeom prst="rect">
              <a:avLst/>
            </a:prstGeom>
            <a:solidFill>
              <a:srgbClr val="EE4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223"/>
            <p:cNvSpPr>
              <a:spLocks noChangeArrowheads="1"/>
            </p:cNvSpPr>
            <p:nvPr/>
          </p:nvSpPr>
          <p:spPr bwMode="auto">
            <a:xfrm>
              <a:off x="4235" y="951"/>
              <a:ext cx="414" cy="415"/>
            </a:xfrm>
            <a:prstGeom prst="rect">
              <a:avLst/>
            </a:prstGeom>
            <a:noFill/>
            <a:ln w="7938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24"/>
            <p:cNvSpPr>
              <a:spLocks noChangeArrowheads="1"/>
            </p:cNvSpPr>
            <p:nvPr/>
          </p:nvSpPr>
          <p:spPr bwMode="auto">
            <a:xfrm>
              <a:off x="4344" y="1051"/>
              <a:ext cx="26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Primary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25"/>
            <p:cNvSpPr>
              <a:spLocks noChangeArrowheads="1"/>
            </p:cNvSpPr>
            <p:nvPr/>
          </p:nvSpPr>
          <p:spPr bwMode="auto">
            <a:xfrm>
              <a:off x="4314" y="1125"/>
              <a:ext cx="3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Trajectory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26"/>
            <p:cNvSpPr>
              <a:spLocks noChangeArrowheads="1"/>
            </p:cNvSpPr>
            <p:nvPr/>
          </p:nvSpPr>
          <p:spPr bwMode="auto">
            <a:xfrm>
              <a:off x="4295" y="1199"/>
              <a:ext cx="36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Refinement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27"/>
            <p:cNvSpPr>
              <a:spLocks noChangeArrowheads="1"/>
            </p:cNvSpPr>
            <p:nvPr/>
          </p:nvSpPr>
          <p:spPr bwMode="auto">
            <a:xfrm>
              <a:off x="1590" y="1567"/>
              <a:ext cx="534" cy="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Calibri" panose="020F0502020204030204" pitchFamily="34" charset="0"/>
                </a:rPr>
                <a:t>RELOCATE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228"/>
            <p:cNvSpPr>
              <a:spLocks noChangeArrowheads="1"/>
            </p:cNvSpPr>
            <p:nvPr/>
          </p:nvSpPr>
          <p:spPr bwMode="auto">
            <a:xfrm>
              <a:off x="1765" y="1685"/>
              <a:ext cx="152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Calibri" panose="020F0502020204030204" pitchFamily="34" charset="0"/>
                </a:rPr>
                <a:t>&amp; 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229"/>
            <p:cNvSpPr>
              <a:spLocks noChangeArrowheads="1"/>
            </p:cNvSpPr>
            <p:nvPr/>
          </p:nvSpPr>
          <p:spPr bwMode="auto">
            <a:xfrm>
              <a:off x="1601" y="1803"/>
              <a:ext cx="484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0070C0"/>
                  </a:solidFill>
                  <a:effectLst/>
                  <a:latin typeface="Calibri" panose="020F0502020204030204" pitchFamily="34" charset="0"/>
                </a:rPr>
                <a:t>POSITION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230"/>
            <p:cNvSpPr>
              <a:spLocks noChangeArrowheads="1"/>
            </p:cNvSpPr>
            <p:nvPr/>
          </p:nvSpPr>
          <p:spPr bwMode="auto">
            <a:xfrm>
              <a:off x="1515" y="1249"/>
              <a:ext cx="613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7030A0"/>
                  </a:solidFill>
                  <a:effectLst/>
                  <a:latin typeface="Calibri" panose="020F0502020204030204" pitchFamily="34" charset="0"/>
                </a:rPr>
                <a:t>DEPLOYMENT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231"/>
            <p:cNvSpPr>
              <a:spLocks noChangeArrowheads="1"/>
            </p:cNvSpPr>
            <p:nvPr/>
          </p:nvSpPr>
          <p:spPr bwMode="auto">
            <a:xfrm>
              <a:off x="2045" y="3741"/>
              <a:ext cx="659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Calibri" panose="020F0502020204030204" pitchFamily="34" charset="0"/>
                </a:rPr>
                <a:t>INTEGRATION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232"/>
            <p:cNvSpPr>
              <a:spLocks noChangeArrowheads="1"/>
            </p:cNvSpPr>
            <p:nvPr/>
          </p:nvSpPr>
          <p:spPr bwMode="auto">
            <a:xfrm>
              <a:off x="2154" y="3221"/>
              <a:ext cx="420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Calibri" panose="020F0502020204030204" pitchFamily="34" charset="0"/>
                </a:rPr>
                <a:t>LAUNCH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233"/>
            <p:cNvSpPr>
              <a:spLocks noChangeArrowheads="1"/>
            </p:cNvSpPr>
            <p:nvPr/>
          </p:nvSpPr>
          <p:spPr bwMode="auto">
            <a:xfrm>
              <a:off x="2155" y="2704"/>
              <a:ext cx="382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smtClean="0">
                  <a:ln>
                    <a:noFill/>
                  </a:ln>
                  <a:solidFill>
                    <a:srgbClr val="5B9BD5"/>
                  </a:solidFill>
                  <a:effectLst/>
                  <a:latin typeface="Calibri" panose="020F0502020204030204" pitchFamily="34" charset="0"/>
                </a:rPr>
                <a:t>UNPACK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234"/>
            <p:cNvSpPr>
              <a:spLocks noChangeArrowheads="1"/>
            </p:cNvSpPr>
            <p:nvPr/>
          </p:nvSpPr>
          <p:spPr bwMode="auto">
            <a:xfrm>
              <a:off x="1584" y="2189"/>
              <a:ext cx="488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smtClean="0">
                  <a:ln>
                    <a:noFill/>
                  </a:ln>
                  <a:solidFill>
                    <a:srgbClr val="00B050"/>
                  </a:solidFill>
                  <a:effectLst/>
                  <a:latin typeface="Calibri" panose="020F0502020204030204" pitchFamily="34" charset="0"/>
                </a:rPr>
                <a:t>TRANSITION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235"/>
            <p:cNvSpPr>
              <a:spLocks noChangeArrowheads="1"/>
            </p:cNvSpPr>
            <p:nvPr/>
          </p:nvSpPr>
          <p:spPr bwMode="auto">
            <a:xfrm>
              <a:off x="2411" y="1307"/>
              <a:ext cx="613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TRAJECTORY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236"/>
            <p:cNvSpPr>
              <a:spLocks noChangeArrowheads="1"/>
            </p:cNvSpPr>
            <p:nvPr/>
          </p:nvSpPr>
          <p:spPr bwMode="auto">
            <a:xfrm>
              <a:off x="2446" y="1427"/>
              <a:ext cx="489" cy="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INSERTION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237"/>
            <p:cNvSpPr>
              <a:spLocks noChangeArrowheads="1"/>
            </p:cNvSpPr>
            <p:nvPr/>
          </p:nvSpPr>
          <p:spPr bwMode="auto">
            <a:xfrm>
              <a:off x="547" y="570"/>
              <a:ext cx="2323" cy="11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238"/>
            <p:cNvSpPr>
              <a:spLocks noChangeArrowheads="1"/>
            </p:cNvSpPr>
            <p:nvPr/>
          </p:nvSpPr>
          <p:spPr bwMode="auto">
            <a:xfrm>
              <a:off x="1072" y="581"/>
              <a:ext cx="1396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LAUNCH SERVICE PROVIDER OPERATIONS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239"/>
            <p:cNvSpPr>
              <a:spLocks noChangeArrowheads="1"/>
            </p:cNvSpPr>
            <p:nvPr/>
          </p:nvSpPr>
          <p:spPr bwMode="auto">
            <a:xfrm>
              <a:off x="2980" y="570"/>
              <a:ext cx="2212" cy="11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240"/>
            <p:cNvSpPr>
              <a:spLocks noChangeArrowheads="1"/>
            </p:cNvSpPr>
            <p:nvPr/>
          </p:nvSpPr>
          <p:spPr bwMode="auto">
            <a:xfrm>
              <a:off x="3695" y="581"/>
              <a:ext cx="797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SPACECRAFT</a:t>
              </a:r>
              <a:r>
                <a:rPr kumimoji="0" lang="en-US" altLang="en-US" sz="900" b="1" i="0" u="none" strike="noStrike" cap="none" normalizeH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 </a:t>
              </a:r>
              <a:r>
                <a:rPr kumimoji="0" lang="en-US" altLang="en-US" sz="9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OPERATIONS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Freeform 241"/>
            <p:cNvSpPr>
              <a:spLocks noEditPoints="1"/>
            </p:cNvSpPr>
            <p:nvPr/>
          </p:nvSpPr>
          <p:spPr bwMode="auto">
            <a:xfrm>
              <a:off x="2978" y="734"/>
              <a:ext cx="4" cy="3360"/>
            </a:xfrm>
            <a:custGeom>
              <a:avLst/>
              <a:gdLst>
                <a:gd name="T0" fmla="*/ 16 w 16"/>
                <a:gd name="T1" fmla="*/ 8 h 11660"/>
                <a:gd name="T2" fmla="*/ 16 w 16"/>
                <a:gd name="T3" fmla="*/ 201 h 11660"/>
                <a:gd name="T4" fmla="*/ 16 w 16"/>
                <a:gd name="T5" fmla="*/ 393 h 11660"/>
                <a:gd name="T6" fmla="*/ 16 w 16"/>
                <a:gd name="T7" fmla="*/ 585 h 11660"/>
                <a:gd name="T8" fmla="*/ 16 w 16"/>
                <a:gd name="T9" fmla="*/ 777 h 11660"/>
                <a:gd name="T10" fmla="*/ 16 w 16"/>
                <a:gd name="T11" fmla="*/ 969 h 11660"/>
                <a:gd name="T12" fmla="*/ 16 w 16"/>
                <a:gd name="T13" fmla="*/ 1162 h 11660"/>
                <a:gd name="T14" fmla="*/ 16 w 16"/>
                <a:gd name="T15" fmla="*/ 1354 h 11660"/>
                <a:gd name="T16" fmla="*/ 16 w 16"/>
                <a:gd name="T17" fmla="*/ 1546 h 11660"/>
                <a:gd name="T18" fmla="*/ 16 w 16"/>
                <a:gd name="T19" fmla="*/ 1738 h 11660"/>
                <a:gd name="T20" fmla="*/ 16 w 16"/>
                <a:gd name="T21" fmla="*/ 1930 h 11660"/>
                <a:gd name="T22" fmla="*/ 16 w 16"/>
                <a:gd name="T23" fmla="*/ 2123 h 11660"/>
                <a:gd name="T24" fmla="*/ 16 w 16"/>
                <a:gd name="T25" fmla="*/ 2315 h 11660"/>
                <a:gd name="T26" fmla="*/ 16 w 16"/>
                <a:gd name="T27" fmla="*/ 2507 h 11660"/>
                <a:gd name="T28" fmla="*/ 16 w 16"/>
                <a:gd name="T29" fmla="*/ 2699 h 11660"/>
                <a:gd name="T30" fmla="*/ 16 w 16"/>
                <a:gd name="T31" fmla="*/ 2891 h 11660"/>
                <a:gd name="T32" fmla="*/ 16 w 16"/>
                <a:gd name="T33" fmla="*/ 3083 h 11660"/>
                <a:gd name="T34" fmla="*/ 16 w 16"/>
                <a:gd name="T35" fmla="*/ 3276 h 11660"/>
                <a:gd name="T36" fmla="*/ 16 w 16"/>
                <a:gd name="T37" fmla="*/ 3468 h 11660"/>
                <a:gd name="T38" fmla="*/ 16 w 16"/>
                <a:gd name="T39" fmla="*/ 3660 h 11660"/>
                <a:gd name="T40" fmla="*/ 16 w 16"/>
                <a:gd name="T41" fmla="*/ 3852 h 11660"/>
                <a:gd name="T42" fmla="*/ 16 w 16"/>
                <a:gd name="T43" fmla="*/ 4044 h 11660"/>
                <a:gd name="T44" fmla="*/ 16 w 16"/>
                <a:gd name="T45" fmla="*/ 4237 h 11660"/>
                <a:gd name="T46" fmla="*/ 16 w 16"/>
                <a:gd name="T47" fmla="*/ 4429 h 11660"/>
                <a:gd name="T48" fmla="*/ 16 w 16"/>
                <a:gd name="T49" fmla="*/ 4621 h 11660"/>
                <a:gd name="T50" fmla="*/ 16 w 16"/>
                <a:gd name="T51" fmla="*/ 4813 h 11660"/>
                <a:gd name="T52" fmla="*/ 16 w 16"/>
                <a:gd name="T53" fmla="*/ 5005 h 11660"/>
                <a:gd name="T54" fmla="*/ 16 w 16"/>
                <a:gd name="T55" fmla="*/ 5198 h 11660"/>
                <a:gd name="T56" fmla="*/ 16 w 16"/>
                <a:gd name="T57" fmla="*/ 5390 h 11660"/>
                <a:gd name="T58" fmla="*/ 16 w 16"/>
                <a:gd name="T59" fmla="*/ 5582 h 11660"/>
                <a:gd name="T60" fmla="*/ 16 w 16"/>
                <a:gd name="T61" fmla="*/ 5774 h 11660"/>
                <a:gd name="T62" fmla="*/ 16 w 16"/>
                <a:gd name="T63" fmla="*/ 5966 h 11660"/>
                <a:gd name="T64" fmla="*/ 16 w 16"/>
                <a:gd name="T65" fmla="*/ 6159 h 11660"/>
                <a:gd name="T66" fmla="*/ 16 w 16"/>
                <a:gd name="T67" fmla="*/ 6351 h 11660"/>
                <a:gd name="T68" fmla="*/ 16 w 16"/>
                <a:gd name="T69" fmla="*/ 6543 h 11660"/>
                <a:gd name="T70" fmla="*/ 16 w 16"/>
                <a:gd name="T71" fmla="*/ 6735 h 11660"/>
                <a:gd name="T72" fmla="*/ 16 w 16"/>
                <a:gd name="T73" fmla="*/ 6927 h 11660"/>
                <a:gd name="T74" fmla="*/ 16 w 16"/>
                <a:gd name="T75" fmla="*/ 7120 h 11660"/>
                <a:gd name="T76" fmla="*/ 16 w 16"/>
                <a:gd name="T77" fmla="*/ 7312 h 11660"/>
                <a:gd name="T78" fmla="*/ 16 w 16"/>
                <a:gd name="T79" fmla="*/ 7504 h 11660"/>
                <a:gd name="T80" fmla="*/ 16 w 16"/>
                <a:gd name="T81" fmla="*/ 7696 h 11660"/>
                <a:gd name="T82" fmla="*/ 16 w 16"/>
                <a:gd name="T83" fmla="*/ 7888 h 11660"/>
                <a:gd name="T84" fmla="*/ 16 w 16"/>
                <a:gd name="T85" fmla="*/ 8080 h 11660"/>
                <a:gd name="T86" fmla="*/ 16 w 16"/>
                <a:gd name="T87" fmla="*/ 8273 h 11660"/>
                <a:gd name="T88" fmla="*/ 16 w 16"/>
                <a:gd name="T89" fmla="*/ 8465 h 11660"/>
                <a:gd name="T90" fmla="*/ 16 w 16"/>
                <a:gd name="T91" fmla="*/ 8657 h 11660"/>
                <a:gd name="T92" fmla="*/ 16 w 16"/>
                <a:gd name="T93" fmla="*/ 8849 h 11660"/>
                <a:gd name="T94" fmla="*/ 16 w 16"/>
                <a:gd name="T95" fmla="*/ 9041 h 11660"/>
                <a:gd name="T96" fmla="*/ 16 w 16"/>
                <a:gd name="T97" fmla="*/ 9234 h 11660"/>
                <a:gd name="T98" fmla="*/ 16 w 16"/>
                <a:gd name="T99" fmla="*/ 9426 h 11660"/>
                <a:gd name="T100" fmla="*/ 16 w 16"/>
                <a:gd name="T101" fmla="*/ 9618 h 11660"/>
                <a:gd name="T102" fmla="*/ 16 w 16"/>
                <a:gd name="T103" fmla="*/ 9810 h 11660"/>
                <a:gd name="T104" fmla="*/ 16 w 16"/>
                <a:gd name="T105" fmla="*/ 10002 h 11660"/>
                <a:gd name="T106" fmla="*/ 16 w 16"/>
                <a:gd name="T107" fmla="*/ 10195 h 11660"/>
                <a:gd name="T108" fmla="*/ 16 w 16"/>
                <a:gd name="T109" fmla="*/ 10387 h 11660"/>
                <a:gd name="T110" fmla="*/ 16 w 16"/>
                <a:gd name="T111" fmla="*/ 10579 h 11660"/>
                <a:gd name="T112" fmla="*/ 16 w 16"/>
                <a:gd name="T113" fmla="*/ 10771 h 11660"/>
                <a:gd name="T114" fmla="*/ 16 w 16"/>
                <a:gd name="T115" fmla="*/ 10963 h 11660"/>
                <a:gd name="T116" fmla="*/ 16 w 16"/>
                <a:gd name="T117" fmla="*/ 11156 h 11660"/>
                <a:gd name="T118" fmla="*/ 16 w 16"/>
                <a:gd name="T119" fmla="*/ 11348 h 11660"/>
                <a:gd name="T120" fmla="*/ 16 w 16"/>
                <a:gd name="T121" fmla="*/ 11540 h 1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" h="11660">
                  <a:moveTo>
                    <a:pt x="16" y="8"/>
                  </a:moveTo>
                  <a:lnTo>
                    <a:pt x="16" y="121"/>
                  </a:lnTo>
                  <a:cubicBezTo>
                    <a:pt x="16" y="125"/>
                    <a:pt x="13" y="129"/>
                    <a:pt x="8" y="129"/>
                  </a:cubicBezTo>
                  <a:cubicBezTo>
                    <a:pt x="4" y="129"/>
                    <a:pt x="0" y="125"/>
                    <a:pt x="0" y="121"/>
                  </a:cubicBezTo>
                  <a:lnTo>
                    <a:pt x="0" y="8"/>
                  </a:ln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lose/>
                  <a:moveTo>
                    <a:pt x="16" y="201"/>
                  </a:moveTo>
                  <a:lnTo>
                    <a:pt x="16" y="313"/>
                  </a:lnTo>
                  <a:cubicBezTo>
                    <a:pt x="16" y="317"/>
                    <a:pt x="13" y="321"/>
                    <a:pt x="8" y="321"/>
                  </a:cubicBezTo>
                  <a:cubicBezTo>
                    <a:pt x="4" y="321"/>
                    <a:pt x="0" y="317"/>
                    <a:pt x="0" y="313"/>
                  </a:cubicBezTo>
                  <a:lnTo>
                    <a:pt x="0" y="201"/>
                  </a:lnTo>
                  <a:cubicBezTo>
                    <a:pt x="0" y="196"/>
                    <a:pt x="4" y="193"/>
                    <a:pt x="8" y="193"/>
                  </a:cubicBezTo>
                  <a:cubicBezTo>
                    <a:pt x="13" y="193"/>
                    <a:pt x="16" y="196"/>
                    <a:pt x="16" y="201"/>
                  </a:cubicBezTo>
                  <a:close/>
                  <a:moveTo>
                    <a:pt x="16" y="393"/>
                  </a:moveTo>
                  <a:lnTo>
                    <a:pt x="16" y="505"/>
                  </a:lnTo>
                  <a:cubicBezTo>
                    <a:pt x="16" y="509"/>
                    <a:pt x="13" y="513"/>
                    <a:pt x="8" y="513"/>
                  </a:cubicBezTo>
                  <a:cubicBezTo>
                    <a:pt x="4" y="513"/>
                    <a:pt x="0" y="509"/>
                    <a:pt x="0" y="505"/>
                  </a:cubicBezTo>
                  <a:lnTo>
                    <a:pt x="0" y="393"/>
                  </a:lnTo>
                  <a:cubicBezTo>
                    <a:pt x="0" y="388"/>
                    <a:pt x="4" y="385"/>
                    <a:pt x="8" y="385"/>
                  </a:cubicBezTo>
                  <a:cubicBezTo>
                    <a:pt x="13" y="385"/>
                    <a:pt x="16" y="388"/>
                    <a:pt x="16" y="393"/>
                  </a:cubicBezTo>
                  <a:close/>
                  <a:moveTo>
                    <a:pt x="16" y="585"/>
                  </a:moveTo>
                  <a:lnTo>
                    <a:pt x="16" y="697"/>
                  </a:lnTo>
                  <a:cubicBezTo>
                    <a:pt x="16" y="702"/>
                    <a:pt x="13" y="705"/>
                    <a:pt x="8" y="705"/>
                  </a:cubicBezTo>
                  <a:cubicBezTo>
                    <a:pt x="4" y="705"/>
                    <a:pt x="0" y="702"/>
                    <a:pt x="0" y="697"/>
                  </a:cubicBezTo>
                  <a:lnTo>
                    <a:pt x="0" y="585"/>
                  </a:lnTo>
                  <a:cubicBezTo>
                    <a:pt x="0" y="581"/>
                    <a:pt x="4" y="577"/>
                    <a:pt x="8" y="577"/>
                  </a:cubicBezTo>
                  <a:cubicBezTo>
                    <a:pt x="13" y="577"/>
                    <a:pt x="16" y="581"/>
                    <a:pt x="16" y="585"/>
                  </a:cubicBezTo>
                  <a:close/>
                  <a:moveTo>
                    <a:pt x="16" y="777"/>
                  </a:moveTo>
                  <a:lnTo>
                    <a:pt x="16" y="889"/>
                  </a:lnTo>
                  <a:cubicBezTo>
                    <a:pt x="16" y="894"/>
                    <a:pt x="13" y="897"/>
                    <a:pt x="8" y="897"/>
                  </a:cubicBezTo>
                  <a:cubicBezTo>
                    <a:pt x="4" y="897"/>
                    <a:pt x="0" y="894"/>
                    <a:pt x="0" y="889"/>
                  </a:cubicBezTo>
                  <a:lnTo>
                    <a:pt x="0" y="777"/>
                  </a:lnTo>
                  <a:cubicBezTo>
                    <a:pt x="0" y="773"/>
                    <a:pt x="4" y="769"/>
                    <a:pt x="8" y="769"/>
                  </a:cubicBezTo>
                  <a:cubicBezTo>
                    <a:pt x="13" y="769"/>
                    <a:pt x="16" y="773"/>
                    <a:pt x="16" y="777"/>
                  </a:cubicBezTo>
                  <a:close/>
                  <a:moveTo>
                    <a:pt x="16" y="969"/>
                  </a:moveTo>
                  <a:lnTo>
                    <a:pt x="16" y="1081"/>
                  </a:lnTo>
                  <a:cubicBezTo>
                    <a:pt x="16" y="1086"/>
                    <a:pt x="13" y="1089"/>
                    <a:pt x="8" y="1089"/>
                  </a:cubicBezTo>
                  <a:cubicBezTo>
                    <a:pt x="4" y="1089"/>
                    <a:pt x="0" y="1086"/>
                    <a:pt x="0" y="1081"/>
                  </a:cubicBezTo>
                  <a:lnTo>
                    <a:pt x="0" y="969"/>
                  </a:lnTo>
                  <a:cubicBezTo>
                    <a:pt x="0" y="965"/>
                    <a:pt x="4" y="961"/>
                    <a:pt x="8" y="961"/>
                  </a:cubicBezTo>
                  <a:cubicBezTo>
                    <a:pt x="13" y="961"/>
                    <a:pt x="16" y="965"/>
                    <a:pt x="16" y="969"/>
                  </a:cubicBezTo>
                  <a:close/>
                  <a:moveTo>
                    <a:pt x="16" y="1162"/>
                  </a:moveTo>
                  <a:lnTo>
                    <a:pt x="16" y="1274"/>
                  </a:lnTo>
                  <a:cubicBezTo>
                    <a:pt x="16" y="1278"/>
                    <a:pt x="13" y="1282"/>
                    <a:pt x="8" y="1282"/>
                  </a:cubicBezTo>
                  <a:cubicBezTo>
                    <a:pt x="4" y="1282"/>
                    <a:pt x="0" y="1278"/>
                    <a:pt x="0" y="1274"/>
                  </a:cubicBezTo>
                  <a:lnTo>
                    <a:pt x="0" y="1162"/>
                  </a:lnTo>
                  <a:cubicBezTo>
                    <a:pt x="0" y="1157"/>
                    <a:pt x="4" y="1154"/>
                    <a:pt x="8" y="1154"/>
                  </a:cubicBezTo>
                  <a:cubicBezTo>
                    <a:pt x="13" y="1154"/>
                    <a:pt x="16" y="1157"/>
                    <a:pt x="16" y="1162"/>
                  </a:cubicBezTo>
                  <a:close/>
                  <a:moveTo>
                    <a:pt x="16" y="1354"/>
                  </a:moveTo>
                  <a:lnTo>
                    <a:pt x="16" y="1466"/>
                  </a:lnTo>
                  <a:cubicBezTo>
                    <a:pt x="16" y="1470"/>
                    <a:pt x="13" y="1474"/>
                    <a:pt x="8" y="1474"/>
                  </a:cubicBezTo>
                  <a:cubicBezTo>
                    <a:pt x="4" y="1474"/>
                    <a:pt x="0" y="1470"/>
                    <a:pt x="0" y="1466"/>
                  </a:cubicBezTo>
                  <a:lnTo>
                    <a:pt x="0" y="1354"/>
                  </a:lnTo>
                  <a:cubicBezTo>
                    <a:pt x="0" y="1349"/>
                    <a:pt x="4" y="1346"/>
                    <a:pt x="8" y="1346"/>
                  </a:cubicBezTo>
                  <a:cubicBezTo>
                    <a:pt x="13" y="1346"/>
                    <a:pt x="16" y="1349"/>
                    <a:pt x="16" y="1354"/>
                  </a:cubicBezTo>
                  <a:close/>
                  <a:moveTo>
                    <a:pt x="16" y="1546"/>
                  </a:moveTo>
                  <a:lnTo>
                    <a:pt x="16" y="1658"/>
                  </a:lnTo>
                  <a:cubicBezTo>
                    <a:pt x="16" y="1662"/>
                    <a:pt x="13" y="1666"/>
                    <a:pt x="8" y="1666"/>
                  </a:cubicBezTo>
                  <a:cubicBezTo>
                    <a:pt x="4" y="1666"/>
                    <a:pt x="0" y="1662"/>
                    <a:pt x="0" y="1658"/>
                  </a:cubicBezTo>
                  <a:lnTo>
                    <a:pt x="0" y="1546"/>
                  </a:lnTo>
                  <a:cubicBezTo>
                    <a:pt x="0" y="1542"/>
                    <a:pt x="4" y="1538"/>
                    <a:pt x="8" y="1538"/>
                  </a:cubicBezTo>
                  <a:cubicBezTo>
                    <a:pt x="13" y="1538"/>
                    <a:pt x="16" y="1542"/>
                    <a:pt x="16" y="1546"/>
                  </a:cubicBezTo>
                  <a:close/>
                  <a:moveTo>
                    <a:pt x="16" y="1738"/>
                  </a:moveTo>
                  <a:lnTo>
                    <a:pt x="16" y="1850"/>
                  </a:lnTo>
                  <a:cubicBezTo>
                    <a:pt x="16" y="1855"/>
                    <a:pt x="13" y="1858"/>
                    <a:pt x="8" y="1858"/>
                  </a:cubicBezTo>
                  <a:cubicBezTo>
                    <a:pt x="4" y="1858"/>
                    <a:pt x="0" y="1855"/>
                    <a:pt x="0" y="1850"/>
                  </a:cubicBezTo>
                  <a:lnTo>
                    <a:pt x="0" y="1738"/>
                  </a:lnTo>
                  <a:cubicBezTo>
                    <a:pt x="0" y="1734"/>
                    <a:pt x="4" y="1730"/>
                    <a:pt x="8" y="1730"/>
                  </a:cubicBezTo>
                  <a:cubicBezTo>
                    <a:pt x="13" y="1730"/>
                    <a:pt x="16" y="1734"/>
                    <a:pt x="16" y="1738"/>
                  </a:cubicBezTo>
                  <a:close/>
                  <a:moveTo>
                    <a:pt x="16" y="1930"/>
                  </a:moveTo>
                  <a:lnTo>
                    <a:pt x="16" y="2042"/>
                  </a:lnTo>
                  <a:cubicBezTo>
                    <a:pt x="16" y="2047"/>
                    <a:pt x="13" y="2050"/>
                    <a:pt x="8" y="2050"/>
                  </a:cubicBezTo>
                  <a:cubicBezTo>
                    <a:pt x="4" y="2050"/>
                    <a:pt x="0" y="2047"/>
                    <a:pt x="0" y="2042"/>
                  </a:cubicBezTo>
                  <a:lnTo>
                    <a:pt x="0" y="1930"/>
                  </a:lnTo>
                  <a:cubicBezTo>
                    <a:pt x="0" y="1926"/>
                    <a:pt x="4" y="1922"/>
                    <a:pt x="8" y="1922"/>
                  </a:cubicBezTo>
                  <a:cubicBezTo>
                    <a:pt x="13" y="1922"/>
                    <a:pt x="16" y="1926"/>
                    <a:pt x="16" y="1930"/>
                  </a:cubicBezTo>
                  <a:close/>
                  <a:moveTo>
                    <a:pt x="16" y="2123"/>
                  </a:moveTo>
                  <a:lnTo>
                    <a:pt x="16" y="2235"/>
                  </a:lnTo>
                  <a:cubicBezTo>
                    <a:pt x="16" y="2239"/>
                    <a:pt x="13" y="2243"/>
                    <a:pt x="8" y="2243"/>
                  </a:cubicBezTo>
                  <a:cubicBezTo>
                    <a:pt x="4" y="2243"/>
                    <a:pt x="0" y="2239"/>
                    <a:pt x="0" y="2235"/>
                  </a:cubicBezTo>
                  <a:lnTo>
                    <a:pt x="0" y="2123"/>
                  </a:lnTo>
                  <a:cubicBezTo>
                    <a:pt x="0" y="2118"/>
                    <a:pt x="4" y="2115"/>
                    <a:pt x="8" y="2115"/>
                  </a:cubicBezTo>
                  <a:cubicBezTo>
                    <a:pt x="13" y="2115"/>
                    <a:pt x="16" y="2118"/>
                    <a:pt x="16" y="2123"/>
                  </a:cubicBezTo>
                  <a:close/>
                  <a:moveTo>
                    <a:pt x="16" y="2315"/>
                  </a:moveTo>
                  <a:lnTo>
                    <a:pt x="16" y="2427"/>
                  </a:lnTo>
                  <a:cubicBezTo>
                    <a:pt x="16" y="2431"/>
                    <a:pt x="13" y="2435"/>
                    <a:pt x="8" y="2435"/>
                  </a:cubicBezTo>
                  <a:cubicBezTo>
                    <a:pt x="4" y="2435"/>
                    <a:pt x="0" y="2431"/>
                    <a:pt x="0" y="2427"/>
                  </a:cubicBezTo>
                  <a:lnTo>
                    <a:pt x="0" y="2315"/>
                  </a:lnTo>
                  <a:cubicBezTo>
                    <a:pt x="0" y="2310"/>
                    <a:pt x="4" y="2307"/>
                    <a:pt x="8" y="2307"/>
                  </a:cubicBezTo>
                  <a:cubicBezTo>
                    <a:pt x="13" y="2307"/>
                    <a:pt x="16" y="2310"/>
                    <a:pt x="16" y="2315"/>
                  </a:cubicBezTo>
                  <a:close/>
                  <a:moveTo>
                    <a:pt x="16" y="2507"/>
                  </a:moveTo>
                  <a:lnTo>
                    <a:pt x="16" y="2619"/>
                  </a:lnTo>
                  <a:cubicBezTo>
                    <a:pt x="16" y="2623"/>
                    <a:pt x="13" y="2627"/>
                    <a:pt x="8" y="2627"/>
                  </a:cubicBezTo>
                  <a:cubicBezTo>
                    <a:pt x="4" y="2627"/>
                    <a:pt x="0" y="2623"/>
                    <a:pt x="0" y="2619"/>
                  </a:cubicBezTo>
                  <a:lnTo>
                    <a:pt x="0" y="2507"/>
                  </a:lnTo>
                  <a:cubicBezTo>
                    <a:pt x="0" y="2502"/>
                    <a:pt x="4" y="2499"/>
                    <a:pt x="8" y="2499"/>
                  </a:cubicBezTo>
                  <a:cubicBezTo>
                    <a:pt x="13" y="2499"/>
                    <a:pt x="16" y="2502"/>
                    <a:pt x="16" y="2507"/>
                  </a:cubicBezTo>
                  <a:close/>
                  <a:moveTo>
                    <a:pt x="16" y="2699"/>
                  </a:moveTo>
                  <a:lnTo>
                    <a:pt x="16" y="2811"/>
                  </a:lnTo>
                  <a:cubicBezTo>
                    <a:pt x="16" y="2816"/>
                    <a:pt x="13" y="2819"/>
                    <a:pt x="8" y="2819"/>
                  </a:cubicBezTo>
                  <a:cubicBezTo>
                    <a:pt x="4" y="2819"/>
                    <a:pt x="0" y="2816"/>
                    <a:pt x="0" y="2811"/>
                  </a:cubicBezTo>
                  <a:lnTo>
                    <a:pt x="0" y="2699"/>
                  </a:lnTo>
                  <a:cubicBezTo>
                    <a:pt x="0" y="2695"/>
                    <a:pt x="4" y="2691"/>
                    <a:pt x="8" y="2691"/>
                  </a:cubicBezTo>
                  <a:cubicBezTo>
                    <a:pt x="13" y="2691"/>
                    <a:pt x="16" y="2695"/>
                    <a:pt x="16" y="2699"/>
                  </a:cubicBezTo>
                  <a:close/>
                  <a:moveTo>
                    <a:pt x="16" y="2891"/>
                  </a:moveTo>
                  <a:lnTo>
                    <a:pt x="16" y="3003"/>
                  </a:lnTo>
                  <a:cubicBezTo>
                    <a:pt x="16" y="3008"/>
                    <a:pt x="13" y="3011"/>
                    <a:pt x="8" y="3011"/>
                  </a:cubicBezTo>
                  <a:cubicBezTo>
                    <a:pt x="4" y="3011"/>
                    <a:pt x="0" y="3008"/>
                    <a:pt x="0" y="3003"/>
                  </a:cubicBezTo>
                  <a:lnTo>
                    <a:pt x="0" y="2891"/>
                  </a:lnTo>
                  <a:cubicBezTo>
                    <a:pt x="0" y="2887"/>
                    <a:pt x="4" y="2883"/>
                    <a:pt x="8" y="2883"/>
                  </a:cubicBezTo>
                  <a:cubicBezTo>
                    <a:pt x="13" y="2883"/>
                    <a:pt x="16" y="2887"/>
                    <a:pt x="16" y="2891"/>
                  </a:cubicBezTo>
                  <a:close/>
                  <a:moveTo>
                    <a:pt x="16" y="3083"/>
                  </a:moveTo>
                  <a:lnTo>
                    <a:pt x="16" y="3196"/>
                  </a:lnTo>
                  <a:cubicBezTo>
                    <a:pt x="16" y="3200"/>
                    <a:pt x="13" y="3204"/>
                    <a:pt x="8" y="3204"/>
                  </a:cubicBezTo>
                  <a:cubicBezTo>
                    <a:pt x="4" y="3204"/>
                    <a:pt x="0" y="3200"/>
                    <a:pt x="0" y="3196"/>
                  </a:cubicBezTo>
                  <a:lnTo>
                    <a:pt x="0" y="3083"/>
                  </a:lnTo>
                  <a:cubicBezTo>
                    <a:pt x="0" y="3079"/>
                    <a:pt x="4" y="3075"/>
                    <a:pt x="8" y="3075"/>
                  </a:cubicBezTo>
                  <a:cubicBezTo>
                    <a:pt x="13" y="3075"/>
                    <a:pt x="16" y="3079"/>
                    <a:pt x="16" y="3083"/>
                  </a:cubicBezTo>
                  <a:close/>
                  <a:moveTo>
                    <a:pt x="16" y="3276"/>
                  </a:moveTo>
                  <a:lnTo>
                    <a:pt x="16" y="3388"/>
                  </a:lnTo>
                  <a:cubicBezTo>
                    <a:pt x="16" y="3392"/>
                    <a:pt x="13" y="3396"/>
                    <a:pt x="8" y="3396"/>
                  </a:cubicBezTo>
                  <a:cubicBezTo>
                    <a:pt x="4" y="3396"/>
                    <a:pt x="0" y="3392"/>
                    <a:pt x="0" y="3388"/>
                  </a:cubicBezTo>
                  <a:lnTo>
                    <a:pt x="0" y="3276"/>
                  </a:lnTo>
                  <a:cubicBezTo>
                    <a:pt x="0" y="3271"/>
                    <a:pt x="4" y="3268"/>
                    <a:pt x="8" y="3268"/>
                  </a:cubicBezTo>
                  <a:cubicBezTo>
                    <a:pt x="13" y="3268"/>
                    <a:pt x="16" y="3271"/>
                    <a:pt x="16" y="3276"/>
                  </a:cubicBezTo>
                  <a:close/>
                  <a:moveTo>
                    <a:pt x="16" y="3468"/>
                  </a:moveTo>
                  <a:lnTo>
                    <a:pt x="16" y="3580"/>
                  </a:lnTo>
                  <a:cubicBezTo>
                    <a:pt x="16" y="3584"/>
                    <a:pt x="13" y="3588"/>
                    <a:pt x="8" y="3588"/>
                  </a:cubicBezTo>
                  <a:cubicBezTo>
                    <a:pt x="4" y="3588"/>
                    <a:pt x="0" y="3584"/>
                    <a:pt x="0" y="3580"/>
                  </a:cubicBezTo>
                  <a:lnTo>
                    <a:pt x="0" y="3468"/>
                  </a:lnTo>
                  <a:cubicBezTo>
                    <a:pt x="0" y="3463"/>
                    <a:pt x="4" y="3460"/>
                    <a:pt x="8" y="3460"/>
                  </a:cubicBezTo>
                  <a:cubicBezTo>
                    <a:pt x="13" y="3460"/>
                    <a:pt x="16" y="3463"/>
                    <a:pt x="16" y="3468"/>
                  </a:cubicBezTo>
                  <a:close/>
                  <a:moveTo>
                    <a:pt x="16" y="3660"/>
                  </a:moveTo>
                  <a:lnTo>
                    <a:pt x="16" y="3772"/>
                  </a:lnTo>
                  <a:cubicBezTo>
                    <a:pt x="16" y="3777"/>
                    <a:pt x="13" y="3780"/>
                    <a:pt x="8" y="3780"/>
                  </a:cubicBezTo>
                  <a:cubicBezTo>
                    <a:pt x="4" y="3780"/>
                    <a:pt x="0" y="3777"/>
                    <a:pt x="0" y="3772"/>
                  </a:cubicBezTo>
                  <a:lnTo>
                    <a:pt x="0" y="3660"/>
                  </a:lnTo>
                  <a:cubicBezTo>
                    <a:pt x="0" y="3656"/>
                    <a:pt x="4" y="3652"/>
                    <a:pt x="8" y="3652"/>
                  </a:cubicBezTo>
                  <a:cubicBezTo>
                    <a:pt x="13" y="3652"/>
                    <a:pt x="16" y="3656"/>
                    <a:pt x="16" y="3660"/>
                  </a:cubicBezTo>
                  <a:close/>
                  <a:moveTo>
                    <a:pt x="16" y="3852"/>
                  </a:moveTo>
                  <a:lnTo>
                    <a:pt x="16" y="3964"/>
                  </a:lnTo>
                  <a:cubicBezTo>
                    <a:pt x="16" y="3969"/>
                    <a:pt x="13" y="3972"/>
                    <a:pt x="8" y="3972"/>
                  </a:cubicBezTo>
                  <a:cubicBezTo>
                    <a:pt x="4" y="3972"/>
                    <a:pt x="0" y="3969"/>
                    <a:pt x="0" y="3964"/>
                  </a:cubicBezTo>
                  <a:lnTo>
                    <a:pt x="0" y="3852"/>
                  </a:lnTo>
                  <a:cubicBezTo>
                    <a:pt x="0" y="3848"/>
                    <a:pt x="4" y="3844"/>
                    <a:pt x="8" y="3844"/>
                  </a:cubicBezTo>
                  <a:cubicBezTo>
                    <a:pt x="13" y="3844"/>
                    <a:pt x="16" y="3848"/>
                    <a:pt x="16" y="3852"/>
                  </a:cubicBezTo>
                  <a:close/>
                  <a:moveTo>
                    <a:pt x="16" y="4044"/>
                  </a:moveTo>
                  <a:lnTo>
                    <a:pt x="16" y="4157"/>
                  </a:lnTo>
                  <a:cubicBezTo>
                    <a:pt x="16" y="4161"/>
                    <a:pt x="13" y="4165"/>
                    <a:pt x="8" y="4165"/>
                  </a:cubicBezTo>
                  <a:cubicBezTo>
                    <a:pt x="4" y="4165"/>
                    <a:pt x="0" y="4161"/>
                    <a:pt x="0" y="4157"/>
                  </a:cubicBezTo>
                  <a:lnTo>
                    <a:pt x="0" y="4044"/>
                  </a:lnTo>
                  <a:cubicBezTo>
                    <a:pt x="0" y="4040"/>
                    <a:pt x="4" y="4036"/>
                    <a:pt x="8" y="4036"/>
                  </a:cubicBezTo>
                  <a:cubicBezTo>
                    <a:pt x="13" y="4036"/>
                    <a:pt x="16" y="4040"/>
                    <a:pt x="16" y="4044"/>
                  </a:cubicBezTo>
                  <a:close/>
                  <a:moveTo>
                    <a:pt x="16" y="4237"/>
                  </a:moveTo>
                  <a:lnTo>
                    <a:pt x="16" y="4349"/>
                  </a:lnTo>
                  <a:cubicBezTo>
                    <a:pt x="16" y="4353"/>
                    <a:pt x="13" y="4357"/>
                    <a:pt x="8" y="4357"/>
                  </a:cubicBezTo>
                  <a:cubicBezTo>
                    <a:pt x="4" y="4357"/>
                    <a:pt x="0" y="4353"/>
                    <a:pt x="0" y="4349"/>
                  </a:cubicBezTo>
                  <a:lnTo>
                    <a:pt x="0" y="4237"/>
                  </a:lnTo>
                  <a:cubicBezTo>
                    <a:pt x="0" y="4232"/>
                    <a:pt x="4" y="4229"/>
                    <a:pt x="8" y="4229"/>
                  </a:cubicBezTo>
                  <a:cubicBezTo>
                    <a:pt x="13" y="4229"/>
                    <a:pt x="16" y="4232"/>
                    <a:pt x="16" y="4237"/>
                  </a:cubicBezTo>
                  <a:close/>
                  <a:moveTo>
                    <a:pt x="16" y="4429"/>
                  </a:moveTo>
                  <a:lnTo>
                    <a:pt x="16" y="4541"/>
                  </a:lnTo>
                  <a:cubicBezTo>
                    <a:pt x="16" y="4545"/>
                    <a:pt x="13" y="4549"/>
                    <a:pt x="8" y="4549"/>
                  </a:cubicBezTo>
                  <a:cubicBezTo>
                    <a:pt x="4" y="4549"/>
                    <a:pt x="0" y="4545"/>
                    <a:pt x="0" y="4541"/>
                  </a:cubicBezTo>
                  <a:lnTo>
                    <a:pt x="0" y="4429"/>
                  </a:lnTo>
                  <a:cubicBezTo>
                    <a:pt x="0" y="4424"/>
                    <a:pt x="4" y="4421"/>
                    <a:pt x="8" y="4421"/>
                  </a:cubicBezTo>
                  <a:cubicBezTo>
                    <a:pt x="13" y="4421"/>
                    <a:pt x="16" y="4424"/>
                    <a:pt x="16" y="4429"/>
                  </a:cubicBezTo>
                  <a:close/>
                  <a:moveTo>
                    <a:pt x="16" y="4621"/>
                  </a:moveTo>
                  <a:lnTo>
                    <a:pt x="16" y="4733"/>
                  </a:lnTo>
                  <a:cubicBezTo>
                    <a:pt x="16" y="4738"/>
                    <a:pt x="13" y="4741"/>
                    <a:pt x="8" y="4741"/>
                  </a:cubicBezTo>
                  <a:cubicBezTo>
                    <a:pt x="4" y="4741"/>
                    <a:pt x="0" y="4738"/>
                    <a:pt x="0" y="4733"/>
                  </a:cubicBezTo>
                  <a:lnTo>
                    <a:pt x="0" y="4621"/>
                  </a:lnTo>
                  <a:cubicBezTo>
                    <a:pt x="0" y="4617"/>
                    <a:pt x="4" y="4613"/>
                    <a:pt x="8" y="4613"/>
                  </a:cubicBezTo>
                  <a:cubicBezTo>
                    <a:pt x="13" y="4613"/>
                    <a:pt x="16" y="4617"/>
                    <a:pt x="16" y="4621"/>
                  </a:cubicBezTo>
                  <a:close/>
                  <a:moveTo>
                    <a:pt x="16" y="4813"/>
                  </a:moveTo>
                  <a:lnTo>
                    <a:pt x="16" y="4925"/>
                  </a:lnTo>
                  <a:cubicBezTo>
                    <a:pt x="16" y="4930"/>
                    <a:pt x="13" y="4933"/>
                    <a:pt x="8" y="4933"/>
                  </a:cubicBezTo>
                  <a:cubicBezTo>
                    <a:pt x="4" y="4933"/>
                    <a:pt x="0" y="4930"/>
                    <a:pt x="0" y="4925"/>
                  </a:cubicBezTo>
                  <a:lnTo>
                    <a:pt x="0" y="4813"/>
                  </a:lnTo>
                  <a:cubicBezTo>
                    <a:pt x="0" y="4809"/>
                    <a:pt x="4" y="4805"/>
                    <a:pt x="8" y="4805"/>
                  </a:cubicBezTo>
                  <a:cubicBezTo>
                    <a:pt x="13" y="4805"/>
                    <a:pt x="16" y="4809"/>
                    <a:pt x="16" y="4813"/>
                  </a:cubicBezTo>
                  <a:close/>
                  <a:moveTo>
                    <a:pt x="16" y="5005"/>
                  </a:moveTo>
                  <a:lnTo>
                    <a:pt x="16" y="5118"/>
                  </a:lnTo>
                  <a:cubicBezTo>
                    <a:pt x="16" y="5122"/>
                    <a:pt x="13" y="5126"/>
                    <a:pt x="8" y="5126"/>
                  </a:cubicBezTo>
                  <a:cubicBezTo>
                    <a:pt x="4" y="5126"/>
                    <a:pt x="0" y="5122"/>
                    <a:pt x="0" y="5118"/>
                  </a:cubicBezTo>
                  <a:lnTo>
                    <a:pt x="0" y="5005"/>
                  </a:lnTo>
                  <a:cubicBezTo>
                    <a:pt x="0" y="5001"/>
                    <a:pt x="4" y="4997"/>
                    <a:pt x="8" y="4997"/>
                  </a:cubicBezTo>
                  <a:cubicBezTo>
                    <a:pt x="13" y="4997"/>
                    <a:pt x="16" y="5001"/>
                    <a:pt x="16" y="5005"/>
                  </a:cubicBezTo>
                  <a:close/>
                  <a:moveTo>
                    <a:pt x="16" y="5198"/>
                  </a:moveTo>
                  <a:lnTo>
                    <a:pt x="16" y="5310"/>
                  </a:lnTo>
                  <a:cubicBezTo>
                    <a:pt x="16" y="5314"/>
                    <a:pt x="13" y="5318"/>
                    <a:pt x="8" y="5318"/>
                  </a:cubicBezTo>
                  <a:cubicBezTo>
                    <a:pt x="4" y="5318"/>
                    <a:pt x="0" y="5314"/>
                    <a:pt x="0" y="5310"/>
                  </a:cubicBezTo>
                  <a:lnTo>
                    <a:pt x="0" y="5198"/>
                  </a:lnTo>
                  <a:cubicBezTo>
                    <a:pt x="0" y="5193"/>
                    <a:pt x="4" y="5190"/>
                    <a:pt x="8" y="5190"/>
                  </a:cubicBezTo>
                  <a:cubicBezTo>
                    <a:pt x="13" y="5190"/>
                    <a:pt x="16" y="5193"/>
                    <a:pt x="16" y="5198"/>
                  </a:cubicBezTo>
                  <a:close/>
                  <a:moveTo>
                    <a:pt x="16" y="5390"/>
                  </a:moveTo>
                  <a:lnTo>
                    <a:pt x="16" y="5502"/>
                  </a:lnTo>
                  <a:cubicBezTo>
                    <a:pt x="16" y="5506"/>
                    <a:pt x="13" y="5510"/>
                    <a:pt x="8" y="5510"/>
                  </a:cubicBezTo>
                  <a:cubicBezTo>
                    <a:pt x="4" y="5510"/>
                    <a:pt x="0" y="5506"/>
                    <a:pt x="0" y="5502"/>
                  </a:cubicBezTo>
                  <a:lnTo>
                    <a:pt x="0" y="5390"/>
                  </a:lnTo>
                  <a:cubicBezTo>
                    <a:pt x="0" y="5385"/>
                    <a:pt x="4" y="5382"/>
                    <a:pt x="8" y="5382"/>
                  </a:cubicBezTo>
                  <a:cubicBezTo>
                    <a:pt x="13" y="5382"/>
                    <a:pt x="16" y="5385"/>
                    <a:pt x="16" y="5390"/>
                  </a:cubicBezTo>
                  <a:close/>
                  <a:moveTo>
                    <a:pt x="16" y="5582"/>
                  </a:moveTo>
                  <a:lnTo>
                    <a:pt x="16" y="5694"/>
                  </a:lnTo>
                  <a:cubicBezTo>
                    <a:pt x="16" y="5699"/>
                    <a:pt x="13" y="5702"/>
                    <a:pt x="8" y="5702"/>
                  </a:cubicBezTo>
                  <a:cubicBezTo>
                    <a:pt x="4" y="5702"/>
                    <a:pt x="0" y="5699"/>
                    <a:pt x="0" y="5694"/>
                  </a:cubicBezTo>
                  <a:lnTo>
                    <a:pt x="0" y="5582"/>
                  </a:lnTo>
                  <a:cubicBezTo>
                    <a:pt x="0" y="5578"/>
                    <a:pt x="4" y="5574"/>
                    <a:pt x="8" y="5574"/>
                  </a:cubicBezTo>
                  <a:cubicBezTo>
                    <a:pt x="13" y="5574"/>
                    <a:pt x="16" y="5578"/>
                    <a:pt x="16" y="5582"/>
                  </a:cubicBezTo>
                  <a:close/>
                  <a:moveTo>
                    <a:pt x="16" y="5774"/>
                  </a:moveTo>
                  <a:lnTo>
                    <a:pt x="16" y="5886"/>
                  </a:lnTo>
                  <a:cubicBezTo>
                    <a:pt x="16" y="5891"/>
                    <a:pt x="13" y="5894"/>
                    <a:pt x="8" y="5894"/>
                  </a:cubicBezTo>
                  <a:cubicBezTo>
                    <a:pt x="4" y="5894"/>
                    <a:pt x="0" y="5891"/>
                    <a:pt x="0" y="5886"/>
                  </a:cubicBezTo>
                  <a:lnTo>
                    <a:pt x="0" y="5774"/>
                  </a:lnTo>
                  <a:cubicBezTo>
                    <a:pt x="0" y="5770"/>
                    <a:pt x="4" y="5766"/>
                    <a:pt x="8" y="5766"/>
                  </a:cubicBezTo>
                  <a:cubicBezTo>
                    <a:pt x="13" y="5766"/>
                    <a:pt x="16" y="5770"/>
                    <a:pt x="16" y="5774"/>
                  </a:cubicBezTo>
                  <a:close/>
                  <a:moveTo>
                    <a:pt x="16" y="5966"/>
                  </a:moveTo>
                  <a:lnTo>
                    <a:pt x="16" y="6078"/>
                  </a:lnTo>
                  <a:cubicBezTo>
                    <a:pt x="16" y="6083"/>
                    <a:pt x="13" y="6086"/>
                    <a:pt x="8" y="6086"/>
                  </a:cubicBezTo>
                  <a:cubicBezTo>
                    <a:pt x="4" y="6086"/>
                    <a:pt x="0" y="6083"/>
                    <a:pt x="0" y="6078"/>
                  </a:cubicBezTo>
                  <a:lnTo>
                    <a:pt x="0" y="5966"/>
                  </a:lnTo>
                  <a:cubicBezTo>
                    <a:pt x="0" y="5962"/>
                    <a:pt x="4" y="5958"/>
                    <a:pt x="8" y="5958"/>
                  </a:cubicBezTo>
                  <a:cubicBezTo>
                    <a:pt x="13" y="5958"/>
                    <a:pt x="16" y="5962"/>
                    <a:pt x="16" y="5966"/>
                  </a:cubicBezTo>
                  <a:close/>
                  <a:moveTo>
                    <a:pt x="16" y="6159"/>
                  </a:moveTo>
                  <a:lnTo>
                    <a:pt x="16" y="6271"/>
                  </a:lnTo>
                  <a:cubicBezTo>
                    <a:pt x="16" y="6275"/>
                    <a:pt x="13" y="6279"/>
                    <a:pt x="8" y="6279"/>
                  </a:cubicBezTo>
                  <a:cubicBezTo>
                    <a:pt x="4" y="6279"/>
                    <a:pt x="0" y="6275"/>
                    <a:pt x="0" y="6271"/>
                  </a:cubicBezTo>
                  <a:lnTo>
                    <a:pt x="0" y="6159"/>
                  </a:lnTo>
                  <a:cubicBezTo>
                    <a:pt x="0" y="6154"/>
                    <a:pt x="4" y="6151"/>
                    <a:pt x="8" y="6151"/>
                  </a:cubicBezTo>
                  <a:cubicBezTo>
                    <a:pt x="13" y="6151"/>
                    <a:pt x="16" y="6154"/>
                    <a:pt x="16" y="6159"/>
                  </a:cubicBezTo>
                  <a:close/>
                  <a:moveTo>
                    <a:pt x="16" y="6351"/>
                  </a:moveTo>
                  <a:lnTo>
                    <a:pt x="16" y="6463"/>
                  </a:lnTo>
                  <a:cubicBezTo>
                    <a:pt x="16" y="6467"/>
                    <a:pt x="13" y="6471"/>
                    <a:pt x="8" y="6471"/>
                  </a:cubicBezTo>
                  <a:cubicBezTo>
                    <a:pt x="4" y="6471"/>
                    <a:pt x="0" y="6467"/>
                    <a:pt x="0" y="6463"/>
                  </a:cubicBezTo>
                  <a:lnTo>
                    <a:pt x="0" y="6351"/>
                  </a:lnTo>
                  <a:cubicBezTo>
                    <a:pt x="0" y="6346"/>
                    <a:pt x="4" y="6343"/>
                    <a:pt x="8" y="6343"/>
                  </a:cubicBezTo>
                  <a:cubicBezTo>
                    <a:pt x="13" y="6343"/>
                    <a:pt x="16" y="6346"/>
                    <a:pt x="16" y="6351"/>
                  </a:cubicBezTo>
                  <a:close/>
                  <a:moveTo>
                    <a:pt x="16" y="6543"/>
                  </a:moveTo>
                  <a:lnTo>
                    <a:pt x="16" y="6655"/>
                  </a:lnTo>
                  <a:cubicBezTo>
                    <a:pt x="16" y="6659"/>
                    <a:pt x="13" y="6663"/>
                    <a:pt x="8" y="6663"/>
                  </a:cubicBezTo>
                  <a:cubicBezTo>
                    <a:pt x="4" y="6663"/>
                    <a:pt x="0" y="6659"/>
                    <a:pt x="0" y="6655"/>
                  </a:cubicBezTo>
                  <a:lnTo>
                    <a:pt x="0" y="6543"/>
                  </a:lnTo>
                  <a:cubicBezTo>
                    <a:pt x="0" y="6539"/>
                    <a:pt x="4" y="6535"/>
                    <a:pt x="8" y="6535"/>
                  </a:cubicBezTo>
                  <a:cubicBezTo>
                    <a:pt x="13" y="6535"/>
                    <a:pt x="16" y="6539"/>
                    <a:pt x="16" y="6543"/>
                  </a:cubicBezTo>
                  <a:close/>
                  <a:moveTo>
                    <a:pt x="16" y="6735"/>
                  </a:moveTo>
                  <a:lnTo>
                    <a:pt x="16" y="6847"/>
                  </a:lnTo>
                  <a:cubicBezTo>
                    <a:pt x="16" y="6852"/>
                    <a:pt x="13" y="6855"/>
                    <a:pt x="8" y="6855"/>
                  </a:cubicBezTo>
                  <a:cubicBezTo>
                    <a:pt x="4" y="6855"/>
                    <a:pt x="0" y="6852"/>
                    <a:pt x="0" y="6847"/>
                  </a:cubicBezTo>
                  <a:lnTo>
                    <a:pt x="0" y="6735"/>
                  </a:lnTo>
                  <a:cubicBezTo>
                    <a:pt x="0" y="6731"/>
                    <a:pt x="4" y="6727"/>
                    <a:pt x="8" y="6727"/>
                  </a:cubicBezTo>
                  <a:cubicBezTo>
                    <a:pt x="13" y="6727"/>
                    <a:pt x="16" y="6731"/>
                    <a:pt x="16" y="6735"/>
                  </a:cubicBezTo>
                  <a:close/>
                  <a:moveTo>
                    <a:pt x="16" y="6927"/>
                  </a:moveTo>
                  <a:lnTo>
                    <a:pt x="16" y="7039"/>
                  </a:lnTo>
                  <a:cubicBezTo>
                    <a:pt x="16" y="7044"/>
                    <a:pt x="13" y="7047"/>
                    <a:pt x="8" y="7047"/>
                  </a:cubicBezTo>
                  <a:cubicBezTo>
                    <a:pt x="4" y="7047"/>
                    <a:pt x="0" y="7044"/>
                    <a:pt x="0" y="7039"/>
                  </a:cubicBezTo>
                  <a:lnTo>
                    <a:pt x="0" y="6927"/>
                  </a:lnTo>
                  <a:cubicBezTo>
                    <a:pt x="0" y="6923"/>
                    <a:pt x="4" y="6919"/>
                    <a:pt x="8" y="6919"/>
                  </a:cubicBezTo>
                  <a:cubicBezTo>
                    <a:pt x="13" y="6919"/>
                    <a:pt x="16" y="6923"/>
                    <a:pt x="16" y="6927"/>
                  </a:cubicBezTo>
                  <a:close/>
                  <a:moveTo>
                    <a:pt x="16" y="7120"/>
                  </a:moveTo>
                  <a:lnTo>
                    <a:pt x="16" y="7232"/>
                  </a:lnTo>
                  <a:cubicBezTo>
                    <a:pt x="16" y="7236"/>
                    <a:pt x="13" y="7240"/>
                    <a:pt x="8" y="7240"/>
                  </a:cubicBezTo>
                  <a:cubicBezTo>
                    <a:pt x="4" y="7240"/>
                    <a:pt x="0" y="7236"/>
                    <a:pt x="0" y="7232"/>
                  </a:cubicBezTo>
                  <a:lnTo>
                    <a:pt x="0" y="7120"/>
                  </a:lnTo>
                  <a:cubicBezTo>
                    <a:pt x="0" y="7115"/>
                    <a:pt x="4" y="7112"/>
                    <a:pt x="8" y="7112"/>
                  </a:cubicBezTo>
                  <a:cubicBezTo>
                    <a:pt x="13" y="7112"/>
                    <a:pt x="16" y="7115"/>
                    <a:pt x="16" y="7120"/>
                  </a:cubicBezTo>
                  <a:close/>
                  <a:moveTo>
                    <a:pt x="16" y="7312"/>
                  </a:moveTo>
                  <a:lnTo>
                    <a:pt x="16" y="7424"/>
                  </a:lnTo>
                  <a:cubicBezTo>
                    <a:pt x="16" y="7428"/>
                    <a:pt x="13" y="7432"/>
                    <a:pt x="8" y="7432"/>
                  </a:cubicBezTo>
                  <a:cubicBezTo>
                    <a:pt x="4" y="7432"/>
                    <a:pt x="0" y="7428"/>
                    <a:pt x="0" y="7424"/>
                  </a:cubicBezTo>
                  <a:lnTo>
                    <a:pt x="0" y="7312"/>
                  </a:lnTo>
                  <a:cubicBezTo>
                    <a:pt x="0" y="7307"/>
                    <a:pt x="4" y="7304"/>
                    <a:pt x="8" y="7304"/>
                  </a:cubicBezTo>
                  <a:cubicBezTo>
                    <a:pt x="13" y="7304"/>
                    <a:pt x="16" y="7307"/>
                    <a:pt x="16" y="7312"/>
                  </a:cubicBezTo>
                  <a:close/>
                  <a:moveTo>
                    <a:pt x="16" y="7504"/>
                  </a:moveTo>
                  <a:lnTo>
                    <a:pt x="16" y="7616"/>
                  </a:lnTo>
                  <a:cubicBezTo>
                    <a:pt x="16" y="7620"/>
                    <a:pt x="13" y="7624"/>
                    <a:pt x="8" y="7624"/>
                  </a:cubicBezTo>
                  <a:cubicBezTo>
                    <a:pt x="4" y="7624"/>
                    <a:pt x="0" y="7620"/>
                    <a:pt x="0" y="7616"/>
                  </a:cubicBezTo>
                  <a:lnTo>
                    <a:pt x="0" y="7504"/>
                  </a:lnTo>
                  <a:cubicBezTo>
                    <a:pt x="0" y="7499"/>
                    <a:pt x="4" y="7496"/>
                    <a:pt x="8" y="7496"/>
                  </a:cubicBezTo>
                  <a:cubicBezTo>
                    <a:pt x="13" y="7496"/>
                    <a:pt x="16" y="7499"/>
                    <a:pt x="16" y="7504"/>
                  </a:cubicBezTo>
                  <a:close/>
                  <a:moveTo>
                    <a:pt x="16" y="7696"/>
                  </a:moveTo>
                  <a:lnTo>
                    <a:pt x="16" y="7808"/>
                  </a:lnTo>
                  <a:cubicBezTo>
                    <a:pt x="16" y="7813"/>
                    <a:pt x="13" y="7816"/>
                    <a:pt x="8" y="7816"/>
                  </a:cubicBezTo>
                  <a:cubicBezTo>
                    <a:pt x="4" y="7816"/>
                    <a:pt x="0" y="7813"/>
                    <a:pt x="0" y="7808"/>
                  </a:cubicBezTo>
                  <a:lnTo>
                    <a:pt x="0" y="7696"/>
                  </a:lnTo>
                  <a:cubicBezTo>
                    <a:pt x="0" y="7692"/>
                    <a:pt x="4" y="7688"/>
                    <a:pt x="8" y="7688"/>
                  </a:cubicBezTo>
                  <a:cubicBezTo>
                    <a:pt x="13" y="7688"/>
                    <a:pt x="16" y="7692"/>
                    <a:pt x="16" y="7696"/>
                  </a:cubicBezTo>
                  <a:close/>
                  <a:moveTo>
                    <a:pt x="16" y="7888"/>
                  </a:moveTo>
                  <a:lnTo>
                    <a:pt x="16" y="8000"/>
                  </a:lnTo>
                  <a:cubicBezTo>
                    <a:pt x="16" y="8005"/>
                    <a:pt x="13" y="8008"/>
                    <a:pt x="8" y="8008"/>
                  </a:cubicBezTo>
                  <a:cubicBezTo>
                    <a:pt x="4" y="8008"/>
                    <a:pt x="0" y="8005"/>
                    <a:pt x="0" y="8000"/>
                  </a:cubicBezTo>
                  <a:lnTo>
                    <a:pt x="0" y="7888"/>
                  </a:lnTo>
                  <a:cubicBezTo>
                    <a:pt x="0" y="7884"/>
                    <a:pt x="4" y="7880"/>
                    <a:pt x="8" y="7880"/>
                  </a:cubicBezTo>
                  <a:cubicBezTo>
                    <a:pt x="13" y="7880"/>
                    <a:pt x="16" y="7884"/>
                    <a:pt x="16" y="7888"/>
                  </a:cubicBezTo>
                  <a:close/>
                  <a:moveTo>
                    <a:pt x="16" y="8080"/>
                  </a:moveTo>
                  <a:lnTo>
                    <a:pt x="16" y="8193"/>
                  </a:lnTo>
                  <a:cubicBezTo>
                    <a:pt x="16" y="8197"/>
                    <a:pt x="13" y="8201"/>
                    <a:pt x="8" y="8201"/>
                  </a:cubicBezTo>
                  <a:cubicBezTo>
                    <a:pt x="4" y="8201"/>
                    <a:pt x="0" y="8197"/>
                    <a:pt x="0" y="8193"/>
                  </a:cubicBezTo>
                  <a:lnTo>
                    <a:pt x="0" y="8080"/>
                  </a:lnTo>
                  <a:cubicBezTo>
                    <a:pt x="0" y="8076"/>
                    <a:pt x="4" y="8072"/>
                    <a:pt x="8" y="8072"/>
                  </a:cubicBezTo>
                  <a:cubicBezTo>
                    <a:pt x="13" y="8072"/>
                    <a:pt x="16" y="8076"/>
                    <a:pt x="16" y="8080"/>
                  </a:cubicBezTo>
                  <a:close/>
                  <a:moveTo>
                    <a:pt x="16" y="8273"/>
                  </a:moveTo>
                  <a:lnTo>
                    <a:pt x="16" y="8385"/>
                  </a:lnTo>
                  <a:cubicBezTo>
                    <a:pt x="16" y="8389"/>
                    <a:pt x="13" y="8393"/>
                    <a:pt x="8" y="8393"/>
                  </a:cubicBezTo>
                  <a:cubicBezTo>
                    <a:pt x="4" y="8393"/>
                    <a:pt x="0" y="8389"/>
                    <a:pt x="0" y="8385"/>
                  </a:cubicBezTo>
                  <a:lnTo>
                    <a:pt x="0" y="8273"/>
                  </a:lnTo>
                  <a:cubicBezTo>
                    <a:pt x="0" y="8268"/>
                    <a:pt x="4" y="8265"/>
                    <a:pt x="8" y="8265"/>
                  </a:cubicBezTo>
                  <a:cubicBezTo>
                    <a:pt x="13" y="8265"/>
                    <a:pt x="16" y="8268"/>
                    <a:pt x="16" y="8273"/>
                  </a:cubicBezTo>
                  <a:close/>
                  <a:moveTo>
                    <a:pt x="16" y="8465"/>
                  </a:moveTo>
                  <a:lnTo>
                    <a:pt x="16" y="8577"/>
                  </a:lnTo>
                  <a:cubicBezTo>
                    <a:pt x="16" y="8581"/>
                    <a:pt x="13" y="8585"/>
                    <a:pt x="8" y="8585"/>
                  </a:cubicBezTo>
                  <a:cubicBezTo>
                    <a:pt x="4" y="8585"/>
                    <a:pt x="0" y="8581"/>
                    <a:pt x="0" y="8577"/>
                  </a:cubicBezTo>
                  <a:lnTo>
                    <a:pt x="0" y="8465"/>
                  </a:lnTo>
                  <a:cubicBezTo>
                    <a:pt x="0" y="8460"/>
                    <a:pt x="4" y="8457"/>
                    <a:pt x="8" y="8457"/>
                  </a:cubicBezTo>
                  <a:cubicBezTo>
                    <a:pt x="13" y="8457"/>
                    <a:pt x="16" y="8460"/>
                    <a:pt x="16" y="8465"/>
                  </a:cubicBezTo>
                  <a:close/>
                  <a:moveTo>
                    <a:pt x="16" y="8657"/>
                  </a:moveTo>
                  <a:lnTo>
                    <a:pt x="16" y="8769"/>
                  </a:lnTo>
                  <a:cubicBezTo>
                    <a:pt x="16" y="8774"/>
                    <a:pt x="13" y="8777"/>
                    <a:pt x="8" y="8777"/>
                  </a:cubicBezTo>
                  <a:cubicBezTo>
                    <a:pt x="4" y="8777"/>
                    <a:pt x="0" y="8774"/>
                    <a:pt x="0" y="8769"/>
                  </a:cubicBezTo>
                  <a:lnTo>
                    <a:pt x="0" y="8657"/>
                  </a:lnTo>
                  <a:cubicBezTo>
                    <a:pt x="0" y="8653"/>
                    <a:pt x="4" y="8649"/>
                    <a:pt x="8" y="8649"/>
                  </a:cubicBezTo>
                  <a:cubicBezTo>
                    <a:pt x="13" y="8649"/>
                    <a:pt x="16" y="8653"/>
                    <a:pt x="16" y="8657"/>
                  </a:cubicBezTo>
                  <a:close/>
                  <a:moveTo>
                    <a:pt x="16" y="8849"/>
                  </a:moveTo>
                  <a:lnTo>
                    <a:pt x="16" y="8961"/>
                  </a:lnTo>
                  <a:cubicBezTo>
                    <a:pt x="16" y="8966"/>
                    <a:pt x="13" y="8969"/>
                    <a:pt x="8" y="8969"/>
                  </a:cubicBezTo>
                  <a:cubicBezTo>
                    <a:pt x="4" y="8969"/>
                    <a:pt x="0" y="8966"/>
                    <a:pt x="0" y="8961"/>
                  </a:cubicBezTo>
                  <a:lnTo>
                    <a:pt x="0" y="8849"/>
                  </a:lnTo>
                  <a:cubicBezTo>
                    <a:pt x="0" y="8845"/>
                    <a:pt x="4" y="8841"/>
                    <a:pt x="8" y="8841"/>
                  </a:cubicBezTo>
                  <a:cubicBezTo>
                    <a:pt x="13" y="8841"/>
                    <a:pt x="16" y="8845"/>
                    <a:pt x="16" y="8849"/>
                  </a:cubicBezTo>
                  <a:close/>
                  <a:moveTo>
                    <a:pt x="16" y="9041"/>
                  </a:moveTo>
                  <a:lnTo>
                    <a:pt x="16" y="9154"/>
                  </a:lnTo>
                  <a:cubicBezTo>
                    <a:pt x="16" y="9158"/>
                    <a:pt x="13" y="9162"/>
                    <a:pt x="8" y="9162"/>
                  </a:cubicBezTo>
                  <a:cubicBezTo>
                    <a:pt x="4" y="9162"/>
                    <a:pt x="0" y="9158"/>
                    <a:pt x="0" y="9154"/>
                  </a:cubicBezTo>
                  <a:lnTo>
                    <a:pt x="0" y="9041"/>
                  </a:lnTo>
                  <a:cubicBezTo>
                    <a:pt x="0" y="9037"/>
                    <a:pt x="4" y="9033"/>
                    <a:pt x="8" y="9033"/>
                  </a:cubicBezTo>
                  <a:cubicBezTo>
                    <a:pt x="13" y="9033"/>
                    <a:pt x="16" y="9037"/>
                    <a:pt x="16" y="9041"/>
                  </a:cubicBezTo>
                  <a:close/>
                  <a:moveTo>
                    <a:pt x="16" y="9234"/>
                  </a:moveTo>
                  <a:lnTo>
                    <a:pt x="16" y="9346"/>
                  </a:lnTo>
                  <a:cubicBezTo>
                    <a:pt x="16" y="9350"/>
                    <a:pt x="13" y="9354"/>
                    <a:pt x="8" y="9354"/>
                  </a:cubicBezTo>
                  <a:cubicBezTo>
                    <a:pt x="4" y="9354"/>
                    <a:pt x="0" y="9350"/>
                    <a:pt x="0" y="9346"/>
                  </a:cubicBezTo>
                  <a:lnTo>
                    <a:pt x="0" y="9234"/>
                  </a:lnTo>
                  <a:cubicBezTo>
                    <a:pt x="0" y="9229"/>
                    <a:pt x="4" y="9226"/>
                    <a:pt x="8" y="9226"/>
                  </a:cubicBezTo>
                  <a:cubicBezTo>
                    <a:pt x="13" y="9226"/>
                    <a:pt x="16" y="9229"/>
                    <a:pt x="16" y="9234"/>
                  </a:cubicBezTo>
                  <a:close/>
                  <a:moveTo>
                    <a:pt x="16" y="9426"/>
                  </a:moveTo>
                  <a:lnTo>
                    <a:pt x="16" y="9538"/>
                  </a:lnTo>
                  <a:cubicBezTo>
                    <a:pt x="16" y="9542"/>
                    <a:pt x="13" y="9546"/>
                    <a:pt x="8" y="9546"/>
                  </a:cubicBezTo>
                  <a:cubicBezTo>
                    <a:pt x="4" y="9546"/>
                    <a:pt x="0" y="9542"/>
                    <a:pt x="0" y="9538"/>
                  </a:cubicBezTo>
                  <a:lnTo>
                    <a:pt x="0" y="9426"/>
                  </a:lnTo>
                  <a:cubicBezTo>
                    <a:pt x="0" y="9421"/>
                    <a:pt x="4" y="9418"/>
                    <a:pt x="8" y="9418"/>
                  </a:cubicBezTo>
                  <a:cubicBezTo>
                    <a:pt x="13" y="9418"/>
                    <a:pt x="16" y="9421"/>
                    <a:pt x="16" y="9426"/>
                  </a:cubicBezTo>
                  <a:close/>
                  <a:moveTo>
                    <a:pt x="16" y="9618"/>
                  </a:moveTo>
                  <a:lnTo>
                    <a:pt x="16" y="9730"/>
                  </a:lnTo>
                  <a:cubicBezTo>
                    <a:pt x="16" y="9735"/>
                    <a:pt x="13" y="9738"/>
                    <a:pt x="8" y="9738"/>
                  </a:cubicBezTo>
                  <a:cubicBezTo>
                    <a:pt x="4" y="9738"/>
                    <a:pt x="0" y="9735"/>
                    <a:pt x="0" y="9730"/>
                  </a:cubicBezTo>
                  <a:lnTo>
                    <a:pt x="0" y="9618"/>
                  </a:lnTo>
                  <a:cubicBezTo>
                    <a:pt x="0" y="9614"/>
                    <a:pt x="4" y="9610"/>
                    <a:pt x="8" y="9610"/>
                  </a:cubicBezTo>
                  <a:cubicBezTo>
                    <a:pt x="13" y="9610"/>
                    <a:pt x="16" y="9614"/>
                    <a:pt x="16" y="9618"/>
                  </a:cubicBezTo>
                  <a:close/>
                  <a:moveTo>
                    <a:pt x="16" y="9810"/>
                  </a:moveTo>
                  <a:lnTo>
                    <a:pt x="16" y="9922"/>
                  </a:lnTo>
                  <a:cubicBezTo>
                    <a:pt x="16" y="9927"/>
                    <a:pt x="13" y="9930"/>
                    <a:pt x="8" y="9930"/>
                  </a:cubicBezTo>
                  <a:cubicBezTo>
                    <a:pt x="4" y="9930"/>
                    <a:pt x="0" y="9927"/>
                    <a:pt x="0" y="9922"/>
                  </a:cubicBezTo>
                  <a:lnTo>
                    <a:pt x="0" y="9810"/>
                  </a:lnTo>
                  <a:cubicBezTo>
                    <a:pt x="0" y="9806"/>
                    <a:pt x="4" y="9802"/>
                    <a:pt x="8" y="9802"/>
                  </a:cubicBezTo>
                  <a:cubicBezTo>
                    <a:pt x="13" y="9802"/>
                    <a:pt x="16" y="9806"/>
                    <a:pt x="16" y="9810"/>
                  </a:cubicBezTo>
                  <a:close/>
                  <a:moveTo>
                    <a:pt x="16" y="10002"/>
                  </a:moveTo>
                  <a:lnTo>
                    <a:pt x="16" y="10115"/>
                  </a:lnTo>
                  <a:cubicBezTo>
                    <a:pt x="16" y="10119"/>
                    <a:pt x="13" y="10123"/>
                    <a:pt x="8" y="10123"/>
                  </a:cubicBezTo>
                  <a:cubicBezTo>
                    <a:pt x="4" y="10123"/>
                    <a:pt x="0" y="10119"/>
                    <a:pt x="0" y="10115"/>
                  </a:cubicBezTo>
                  <a:lnTo>
                    <a:pt x="0" y="10002"/>
                  </a:lnTo>
                  <a:cubicBezTo>
                    <a:pt x="0" y="9998"/>
                    <a:pt x="4" y="9994"/>
                    <a:pt x="8" y="9994"/>
                  </a:cubicBezTo>
                  <a:cubicBezTo>
                    <a:pt x="13" y="9994"/>
                    <a:pt x="16" y="9998"/>
                    <a:pt x="16" y="10002"/>
                  </a:cubicBezTo>
                  <a:close/>
                  <a:moveTo>
                    <a:pt x="16" y="10195"/>
                  </a:moveTo>
                  <a:lnTo>
                    <a:pt x="16" y="10307"/>
                  </a:lnTo>
                  <a:cubicBezTo>
                    <a:pt x="16" y="10311"/>
                    <a:pt x="13" y="10315"/>
                    <a:pt x="8" y="10315"/>
                  </a:cubicBezTo>
                  <a:cubicBezTo>
                    <a:pt x="4" y="10315"/>
                    <a:pt x="0" y="10311"/>
                    <a:pt x="0" y="10307"/>
                  </a:cubicBezTo>
                  <a:lnTo>
                    <a:pt x="0" y="10195"/>
                  </a:lnTo>
                  <a:cubicBezTo>
                    <a:pt x="0" y="10190"/>
                    <a:pt x="4" y="10187"/>
                    <a:pt x="8" y="10187"/>
                  </a:cubicBezTo>
                  <a:cubicBezTo>
                    <a:pt x="13" y="10187"/>
                    <a:pt x="16" y="10190"/>
                    <a:pt x="16" y="10195"/>
                  </a:cubicBezTo>
                  <a:close/>
                  <a:moveTo>
                    <a:pt x="16" y="10387"/>
                  </a:moveTo>
                  <a:lnTo>
                    <a:pt x="16" y="10499"/>
                  </a:lnTo>
                  <a:cubicBezTo>
                    <a:pt x="16" y="10503"/>
                    <a:pt x="13" y="10507"/>
                    <a:pt x="8" y="10507"/>
                  </a:cubicBezTo>
                  <a:cubicBezTo>
                    <a:pt x="4" y="10507"/>
                    <a:pt x="0" y="10503"/>
                    <a:pt x="0" y="10499"/>
                  </a:cubicBezTo>
                  <a:lnTo>
                    <a:pt x="0" y="10387"/>
                  </a:lnTo>
                  <a:cubicBezTo>
                    <a:pt x="0" y="10382"/>
                    <a:pt x="4" y="10379"/>
                    <a:pt x="8" y="10379"/>
                  </a:cubicBezTo>
                  <a:cubicBezTo>
                    <a:pt x="13" y="10379"/>
                    <a:pt x="16" y="10382"/>
                    <a:pt x="16" y="10387"/>
                  </a:cubicBezTo>
                  <a:close/>
                  <a:moveTo>
                    <a:pt x="16" y="10579"/>
                  </a:moveTo>
                  <a:lnTo>
                    <a:pt x="16" y="10691"/>
                  </a:lnTo>
                  <a:cubicBezTo>
                    <a:pt x="16" y="10696"/>
                    <a:pt x="13" y="10699"/>
                    <a:pt x="8" y="10699"/>
                  </a:cubicBezTo>
                  <a:cubicBezTo>
                    <a:pt x="4" y="10699"/>
                    <a:pt x="0" y="10696"/>
                    <a:pt x="0" y="10691"/>
                  </a:cubicBezTo>
                  <a:lnTo>
                    <a:pt x="0" y="10579"/>
                  </a:lnTo>
                  <a:cubicBezTo>
                    <a:pt x="0" y="10575"/>
                    <a:pt x="4" y="10571"/>
                    <a:pt x="8" y="10571"/>
                  </a:cubicBezTo>
                  <a:cubicBezTo>
                    <a:pt x="13" y="10571"/>
                    <a:pt x="16" y="10575"/>
                    <a:pt x="16" y="10579"/>
                  </a:cubicBezTo>
                  <a:close/>
                  <a:moveTo>
                    <a:pt x="16" y="10771"/>
                  </a:moveTo>
                  <a:lnTo>
                    <a:pt x="16" y="10883"/>
                  </a:lnTo>
                  <a:cubicBezTo>
                    <a:pt x="16" y="10888"/>
                    <a:pt x="13" y="10891"/>
                    <a:pt x="8" y="10891"/>
                  </a:cubicBezTo>
                  <a:cubicBezTo>
                    <a:pt x="4" y="10891"/>
                    <a:pt x="0" y="10888"/>
                    <a:pt x="0" y="10883"/>
                  </a:cubicBezTo>
                  <a:lnTo>
                    <a:pt x="0" y="10771"/>
                  </a:lnTo>
                  <a:cubicBezTo>
                    <a:pt x="0" y="10767"/>
                    <a:pt x="4" y="10763"/>
                    <a:pt x="8" y="10763"/>
                  </a:cubicBezTo>
                  <a:cubicBezTo>
                    <a:pt x="13" y="10763"/>
                    <a:pt x="16" y="10767"/>
                    <a:pt x="16" y="10771"/>
                  </a:cubicBezTo>
                  <a:close/>
                  <a:moveTo>
                    <a:pt x="16" y="10963"/>
                  </a:moveTo>
                  <a:lnTo>
                    <a:pt x="16" y="11075"/>
                  </a:lnTo>
                  <a:cubicBezTo>
                    <a:pt x="16" y="11080"/>
                    <a:pt x="13" y="11084"/>
                    <a:pt x="8" y="11084"/>
                  </a:cubicBezTo>
                  <a:cubicBezTo>
                    <a:pt x="4" y="11084"/>
                    <a:pt x="0" y="11080"/>
                    <a:pt x="0" y="11075"/>
                  </a:cubicBezTo>
                  <a:lnTo>
                    <a:pt x="0" y="10963"/>
                  </a:lnTo>
                  <a:cubicBezTo>
                    <a:pt x="0" y="10959"/>
                    <a:pt x="4" y="10955"/>
                    <a:pt x="8" y="10955"/>
                  </a:cubicBezTo>
                  <a:cubicBezTo>
                    <a:pt x="13" y="10955"/>
                    <a:pt x="16" y="10959"/>
                    <a:pt x="16" y="10963"/>
                  </a:cubicBezTo>
                  <a:close/>
                  <a:moveTo>
                    <a:pt x="16" y="11156"/>
                  </a:moveTo>
                  <a:lnTo>
                    <a:pt x="16" y="11268"/>
                  </a:lnTo>
                  <a:cubicBezTo>
                    <a:pt x="16" y="11272"/>
                    <a:pt x="13" y="11276"/>
                    <a:pt x="8" y="11276"/>
                  </a:cubicBezTo>
                  <a:cubicBezTo>
                    <a:pt x="4" y="11276"/>
                    <a:pt x="0" y="11272"/>
                    <a:pt x="0" y="11268"/>
                  </a:cubicBezTo>
                  <a:lnTo>
                    <a:pt x="0" y="11156"/>
                  </a:lnTo>
                  <a:cubicBezTo>
                    <a:pt x="0" y="11151"/>
                    <a:pt x="4" y="11148"/>
                    <a:pt x="8" y="11148"/>
                  </a:cubicBezTo>
                  <a:cubicBezTo>
                    <a:pt x="13" y="11148"/>
                    <a:pt x="16" y="11151"/>
                    <a:pt x="16" y="11156"/>
                  </a:cubicBezTo>
                  <a:close/>
                  <a:moveTo>
                    <a:pt x="16" y="11348"/>
                  </a:moveTo>
                  <a:lnTo>
                    <a:pt x="16" y="11460"/>
                  </a:lnTo>
                  <a:cubicBezTo>
                    <a:pt x="16" y="11464"/>
                    <a:pt x="13" y="11468"/>
                    <a:pt x="8" y="11468"/>
                  </a:cubicBezTo>
                  <a:cubicBezTo>
                    <a:pt x="4" y="11468"/>
                    <a:pt x="0" y="11464"/>
                    <a:pt x="0" y="11460"/>
                  </a:cubicBezTo>
                  <a:lnTo>
                    <a:pt x="0" y="11348"/>
                  </a:lnTo>
                  <a:cubicBezTo>
                    <a:pt x="0" y="11343"/>
                    <a:pt x="4" y="11340"/>
                    <a:pt x="8" y="11340"/>
                  </a:cubicBezTo>
                  <a:cubicBezTo>
                    <a:pt x="13" y="11340"/>
                    <a:pt x="16" y="11343"/>
                    <a:pt x="16" y="11348"/>
                  </a:cubicBezTo>
                  <a:close/>
                  <a:moveTo>
                    <a:pt x="16" y="11540"/>
                  </a:moveTo>
                  <a:lnTo>
                    <a:pt x="16" y="11652"/>
                  </a:lnTo>
                  <a:cubicBezTo>
                    <a:pt x="16" y="11657"/>
                    <a:pt x="13" y="11660"/>
                    <a:pt x="8" y="11660"/>
                  </a:cubicBezTo>
                  <a:cubicBezTo>
                    <a:pt x="4" y="11660"/>
                    <a:pt x="0" y="11657"/>
                    <a:pt x="0" y="11652"/>
                  </a:cubicBezTo>
                  <a:lnTo>
                    <a:pt x="0" y="11540"/>
                  </a:lnTo>
                  <a:cubicBezTo>
                    <a:pt x="0" y="11536"/>
                    <a:pt x="4" y="11532"/>
                    <a:pt x="8" y="11532"/>
                  </a:cubicBezTo>
                  <a:cubicBezTo>
                    <a:pt x="13" y="11532"/>
                    <a:pt x="16" y="11536"/>
                    <a:pt x="16" y="11540"/>
                  </a:cubicBezTo>
                  <a:close/>
                </a:path>
              </a:pathLst>
            </a:custGeom>
            <a:solidFill>
              <a:srgbClr val="5692C9"/>
            </a:solidFill>
            <a:ln w="0" cap="flat">
              <a:solidFill>
                <a:srgbClr val="5692C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42"/>
            <p:cNvSpPr>
              <a:spLocks noEditPoints="1"/>
            </p:cNvSpPr>
            <p:nvPr/>
          </p:nvSpPr>
          <p:spPr bwMode="auto">
            <a:xfrm>
              <a:off x="5190" y="734"/>
              <a:ext cx="4" cy="3360"/>
            </a:xfrm>
            <a:custGeom>
              <a:avLst/>
              <a:gdLst>
                <a:gd name="T0" fmla="*/ 16 w 16"/>
                <a:gd name="T1" fmla="*/ 8 h 11660"/>
                <a:gd name="T2" fmla="*/ 16 w 16"/>
                <a:gd name="T3" fmla="*/ 201 h 11660"/>
                <a:gd name="T4" fmla="*/ 16 w 16"/>
                <a:gd name="T5" fmla="*/ 393 h 11660"/>
                <a:gd name="T6" fmla="*/ 16 w 16"/>
                <a:gd name="T7" fmla="*/ 585 h 11660"/>
                <a:gd name="T8" fmla="*/ 16 w 16"/>
                <a:gd name="T9" fmla="*/ 777 h 11660"/>
                <a:gd name="T10" fmla="*/ 16 w 16"/>
                <a:gd name="T11" fmla="*/ 969 h 11660"/>
                <a:gd name="T12" fmla="*/ 16 w 16"/>
                <a:gd name="T13" fmla="*/ 1162 h 11660"/>
                <a:gd name="T14" fmla="*/ 16 w 16"/>
                <a:gd name="T15" fmla="*/ 1354 h 11660"/>
                <a:gd name="T16" fmla="*/ 16 w 16"/>
                <a:gd name="T17" fmla="*/ 1546 h 11660"/>
                <a:gd name="T18" fmla="*/ 16 w 16"/>
                <a:gd name="T19" fmla="*/ 1738 h 11660"/>
                <a:gd name="T20" fmla="*/ 16 w 16"/>
                <a:gd name="T21" fmla="*/ 1930 h 11660"/>
                <a:gd name="T22" fmla="*/ 16 w 16"/>
                <a:gd name="T23" fmla="*/ 2123 h 11660"/>
                <a:gd name="T24" fmla="*/ 16 w 16"/>
                <a:gd name="T25" fmla="*/ 2315 h 11660"/>
                <a:gd name="T26" fmla="*/ 16 w 16"/>
                <a:gd name="T27" fmla="*/ 2507 h 11660"/>
                <a:gd name="T28" fmla="*/ 16 w 16"/>
                <a:gd name="T29" fmla="*/ 2699 h 11660"/>
                <a:gd name="T30" fmla="*/ 16 w 16"/>
                <a:gd name="T31" fmla="*/ 2891 h 11660"/>
                <a:gd name="T32" fmla="*/ 16 w 16"/>
                <a:gd name="T33" fmla="*/ 3083 h 11660"/>
                <a:gd name="T34" fmla="*/ 16 w 16"/>
                <a:gd name="T35" fmla="*/ 3276 h 11660"/>
                <a:gd name="T36" fmla="*/ 16 w 16"/>
                <a:gd name="T37" fmla="*/ 3468 h 11660"/>
                <a:gd name="T38" fmla="*/ 16 w 16"/>
                <a:gd name="T39" fmla="*/ 3660 h 11660"/>
                <a:gd name="T40" fmla="*/ 16 w 16"/>
                <a:gd name="T41" fmla="*/ 3852 h 11660"/>
                <a:gd name="T42" fmla="*/ 16 w 16"/>
                <a:gd name="T43" fmla="*/ 4044 h 11660"/>
                <a:gd name="T44" fmla="*/ 16 w 16"/>
                <a:gd name="T45" fmla="*/ 4237 h 11660"/>
                <a:gd name="T46" fmla="*/ 16 w 16"/>
                <a:gd name="T47" fmla="*/ 4429 h 11660"/>
                <a:gd name="T48" fmla="*/ 16 w 16"/>
                <a:gd name="T49" fmla="*/ 4621 h 11660"/>
                <a:gd name="T50" fmla="*/ 16 w 16"/>
                <a:gd name="T51" fmla="*/ 4813 h 11660"/>
                <a:gd name="T52" fmla="*/ 16 w 16"/>
                <a:gd name="T53" fmla="*/ 5005 h 11660"/>
                <a:gd name="T54" fmla="*/ 16 w 16"/>
                <a:gd name="T55" fmla="*/ 5198 h 11660"/>
                <a:gd name="T56" fmla="*/ 16 w 16"/>
                <a:gd name="T57" fmla="*/ 5390 h 11660"/>
                <a:gd name="T58" fmla="*/ 16 w 16"/>
                <a:gd name="T59" fmla="*/ 5582 h 11660"/>
                <a:gd name="T60" fmla="*/ 16 w 16"/>
                <a:gd name="T61" fmla="*/ 5774 h 11660"/>
                <a:gd name="T62" fmla="*/ 16 w 16"/>
                <a:gd name="T63" fmla="*/ 5966 h 11660"/>
                <a:gd name="T64" fmla="*/ 16 w 16"/>
                <a:gd name="T65" fmla="*/ 6159 h 11660"/>
                <a:gd name="T66" fmla="*/ 16 w 16"/>
                <a:gd name="T67" fmla="*/ 6351 h 11660"/>
                <a:gd name="T68" fmla="*/ 16 w 16"/>
                <a:gd name="T69" fmla="*/ 6543 h 11660"/>
                <a:gd name="T70" fmla="*/ 16 w 16"/>
                <a:gd name="T71" fmla="*/ 6735 h 11660"/>
                <a:gd name="T72" fmla="*/ 16 w 16"/>
                <a:gd name="T73" fmla="*/ 6927 h 11660"/>
                <a:gd name="T74" fmla="*/ 16 w 16"/>
                <a:gd name="T75" fmla="*/ 7120 h 11660"/>
                <a:gd name="T76" fmla="*/ 16 w 16"/>
                <a:gd name="T77" fmla="*/ 7312 h 11660"/>
                <a:gd name="T78" fmla="*/ 16 w 16"/>
                <a:gd name="T79" fmla="*/ 7504 h 11660"/>
                <a:gd name="T80" fmla="*/ 16 w 16"/>
                <a:gd name="T81" fmla="*/ 7696 h 11660"/>
                <a:gd name="T82" fmla="*/ 16 w 16"/>
                <a:gd name="T83" fmla="*/ 7888 h 11660"/>
                <a:gd name="T84" fmla="*/ 16 w 16"/>
                <a:gd name="T85" fmla="*/ 8080 h 11660"/>
                <a:gd name="T86" fmla="*/ 16 w 16"/>
                <a:gd name="T87" fmla="*/ 8273 h 11660"/>
                <a:gd name="T88" fmla="*/ 16 w 16"/>
                <a:gd name="T89" fmla="*/ 8465 h 11660"/>
                <a:gd name="T90" fmla="*/ 16 w 16"/>
                <a:gd name="T91" fmla="*/ 8657 h 11660"/>
                <a:gd name="T92" fmla="*/ 16 w 16"/>
                <a:gd name="T93" fmla="*/ 8849 h 11660"/>
                <a:gd name="T94" fmla="*/ 16 w 16"/>
                <a:gd name="T95" fmla="*/ 9041 h 11660"/>
                <a:gd name="T96" fmla="*/ 16 w 16"/>
                <a:gd name="T97" fmla="*/ 9234 h 11660"/>
                <a:gd name="T98" fmla="*/ 16 w 16"/>
                <a:gd name="T99" fmla="*/ 9426 h 11660"/>
                <a:gd name="T100" fmla="*/ 16 w 16"/>
                <a:gd name="T101" fmla="*/ 9618 h 11660"/>
                <a:gd name="T102" fmla="*/ 16 w 16"/>
                <a:gd name="T103" fmla="*/ 9810 h 11660"/>
                <a:gd name="T104" fmla="*/ 16 w 16"/>
                <a:gd name="T105" fmla="*/ 10002 h 11660"/>
                <a:gd name="T106" fmla="*/ 16 w 16"/>
                <a:gd name="T107" fmla="*/ 10195 h 11660"/>
                <a:gd name="T108" fmla="*/ 16 w 16"/>
                <a:gd name="T109" fmla="*/ 10387 h 11660"/>
                <a:gd name="T110" fmla="*/ 16 w 16"/>
                <a:gd name="T111" fmla="*/ 10579 h 11660"/>
                <a:gd name="T112" fmla="*/ 16 w 16"/>
                <a:gd name="T113" fmla="*/ 10771 h 11660"/>
                <a:gd name="T114" fmla="*/ 16 w 16"/>
                <a:gd name="T115" fmla="*/ 10963 h 11660"/>
                <a:gd name="T116" fmla="*/ 16 w 16"/>
                <a:gd name="T117" fmla="*/ 11156 h 11660"/>
                <a:gd name="T118" fmla="*/ 16 w 16"/>
                <a:gd name="T119" fmla="*/ 11348 h 11660"/>
                <a:gd name="T120" fmla="*/ 16 w 16"/>
                <a:gd name="T121" fmla="*/ 11540 h 1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" h="11660">
                  <a:moveTo>
                    <a:pt x="16" y="8"/>
                  </a:moveTo>
                  <a:lnTo>
                    <a:pt x="16" y="121"/>
                  </a:lnTo>
                  <a:cubicBezTo>
                    <a:pt x="16" y="125"/>
                    <a:pt x="13" y="129"/>
                    <a:pt x="8" y="129"/>
                  </a:cubicBezTo>
                  <a:cubicBezTo>
                    <a:pt x="4" y="129"/>
                    <a:pt x="0" y="125"/>
                    <a:pt x="0" y="121"/>
                  </a:cubicBezTo>
                  <a:lnTo>
                    <a:pt x="0" y="8"/>
                  </a:ln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lose/>
                  <a:moveTo>
                    <a:pt x="16" y="201"/>
                  </a:moveTo>
                  <a:lnTo>
                    <a:pt x="16" y="313"/>
                  </a:lnTo>
                  <a:cubicBezTo>
                    <a:pt x="16" y="317"/>
                    <a:pt x="13" y="321"/>
                    <a:pt x="8" y="321"/>
                  </a:cubicBezTo>
                  <a:cubicBezTo>
                    <a:pt x="4" y="321"/>
                    <a:pt x="0" y="317"/>
                    <a:pt x="0" y="313"/>
                  </a:cubicBezTo>
                  <a:lnTo>
                    <a:pt x="0" y="201"/>
                  </a:lnTo>
                  <a:cubicBezTo>
                    <a:pt x="0" y="196"/>
                    <a:pt x="4" y="193"/>
                    <a:pt x="8" y="193"/>
                  </a:cubicBezTo>
                  <a:cubicBezTo>
                    <a:pt x="13" y="193"/>
                    <a:pt x="16" y="196"/>
                    <a:pt x="16" y="201"/>
                  </a:cubicBezTo>
                  <a:close/>
                  <a:moveTo>
                    <a:pt x="16" y="393"/>
                  </a:moveTo>
                  <a:lnTo>
                    <a:pt x="16" y="505"/>
                  </a:lnTo>
                  <a:cubicBezTo>
                    <a:pt x="16" y="509"/>
                    <a:pt x="13" y="513"/>
                    <a:pt x="8" y="513"/>
                  </a:cubicBezTo>
                  <a:cubicBezTo>
                    <a:pt x="4" y="513"/>
                    <a:pt x="0" y="509"/>
                    <a:pt x="0" y="505"/>
                  </a:cubicBezTo>
                  <a:lnTo>
                    <a:pt x="0" y="393"/>
                  </a:lnTo>
                  <a:cubicBezTo>
                    <a:pt x="0" y="388"/>
                    <a:pt x="4" y="385"/>
                    <a:pt x="8" y="385"/>
                  </a:cubicBezTo>
                  <a:cubicBezTo>
                    <a:pt x="13" y="385"/>
                    <a:pt x="16" y="388"/>
                    <a:pt x="16" y="393"/>
                  </a:cubicBezTo>
                  <a:close/>
                  <a:moveTo>
                    <a:pt x="16" y="585"/>
                  </a:moveTo>
                  <a:lnTo>
                    <a:pt x="16" y="697"/>
                  </a:lnTo>
                  <a:cubicBezTo>
                    <a:pt x="16" y="702"/>
                    <a:pt x="13" y="705"/>
                    <a:pt x="8" y="705"/>
                  </a:cubicBezTo>
                  <a:cubicBezTo>
                    <a:pt x="4" y="705"/>
                    <a:pt x="0" y="702"/>
                    <a:pt x="0" y="697"/>
                  </a:cubicBezTo>
                  <a:lnTo>
                    <a:pt x="0" y="585"/>
                  </a:lnTo>
                  <a:cubicBezTo>
                    <a:pt x="0" y="581"/>
                    <a:pt x="4" y="577"/>
                    <a:pt x="8" y="577"/>
                  </a:cubicBezTo>
                  <a:cubicBezTo>
                    <a:pt x="13" y="577"/>
                    <a:pt x="16" y="581"/>
                    <a:pt x="16" y="585"/>
                  </a:cubicBezTo>
                  <a:close/>
                  <a:moveTo>
                    <a:pt x="16" y="777"/>
                  </a:moveTo>
                  <a:lnTo>
                    <a:pt x="16" y="889"/>
                  </a:lnTo>
                  <a:cubicBezTo>
                    <a:pt x="16" y="894"/>
                    <a:pt x="13" y="897"/>
                    <a:pt x="8" y="897"/>
                  </a:cubicBezTo>
                  <a:cubicBezTo>
                    <a:pt x="4" y="897"/>
                    <a:pt x="0" y="894"/>
                    <a:pt x="0" y="889"/>
                  </a:cubicBezTo>
                  <a:lnTo>
                    <a:pt x="0" y="777"/>
                  </a:lnTo>
                  <a:cubicBezTo>
                    <a:pt x="0" y="773"/>
                    <a:pt x="4" y="769"/>
                    <a:pt x="8" y="769"/>
                  </a:cubicBezTo>
                  <a:cubicBezTo>
                    <a:pt x="13" y="769"/>
                    <a:pt x="16" y="773"/>
                    <a:pt x="16" y="777"/>
                  </a:cubicBezTo>
                  <a:close/>
                  <a:moveTo>
                    <a:pt x="16" y="969"/>
                  </a:moveTo>
                  <a:lnTo>
                    <a:pt x="16" y="1081"/>
                  </a:lnTo>
                  <a:cubicBezTo>
                    <a:pt x="16" y="1086"/>
                    <a:pt x="13" y="1089"/>
                    <a:pt x="8" y="1089"/>
                  </a:cubicBezTo>
                  <a:cubicBezTo>
                    <a:pt x="4" y="1089"/>
                    <a:pt x="0" y="1086"/>
                    <a:pt x="0" y="1081"/>
                  </a:cubicBezTo>
                  <a:lnTo>
                    <a:pt x="0" y="969"/>
                  </a:lnTo>
                  <a:cubicBezTo>
                    <a:pt x="0" y="965"/>
                    <a:pt x="4" y="961"/>
                    <a:pt x="8" y="961"/>
                  </a:cubicBezTo>
                  <a:cubicBezTo>
                    <a:pt x="13" y="961"/>
                    <a:pt x="16" y="965"/>
                    <a:pt x="16" y="969"/>
                  </a:cubicBezTo>
                  <a:close/>
                  <a:moveTo>
                    <a:pt x="16" y="1162"/>
                  </a:moveTo>
                  <a:lnTo>
                    <a:pt x="16" y="1274"/>
                  </a:lnTo>
                  <a:cubicBezTo>
                    <a:pt x="16" y="1278"/>
                    <a:pt x="13" y="1282"/>
                    <a:pt x="8" y="1282"/>
                  </a:cubicBezTo>
                  <a:cubicBezTo>
                    <a:pt x="4" y="1282"/>
                    <a:pt x="0" y="1278"/>
                    <a:pt x="0" y="1274"/>
                  </a:cubicBezTo>
                  <a:lnTo>
                    <a:pt x="0" y="1162"/>
                  </a:lnTo>
                  <a:cubicBezTo>
                    <a:pt x="0" y="1157"/>
                    <a:pt x="4" y="1154"/>
                    <a:pt x="8" y="1154"/>
                  </a:cubicBezTo>
                  <a:cubicBezTo>
                    <a:pt x="13" y="1154"/>
                    <a:pt x="16" y="1157"/>
                    <a:pt x="16" y="1162"/>
                  </a:cubicBezTo>
                  <a:close/>
                  <a:moveTo>
                    <a:pt x="16" y="1354"/>
                  </a:moveTo>
                  <a:lnTo>
                    <a:pt x="16" y="1466"/>
                  </a:lnTo>
                  <a:cubicBezTo>
                    <a:pt x="16" y="1470"/>
                    <a:pt x="13" y="1474"/>
                    <a:pt x="8" y="1474"/>
                  </a:cubicBezTo>
                  <a:cubicBezTo>
                    <a:pt x="4" y="1474"/>
                    <a:pt x="0" y="1470"/>
                    <a:pt x="0" y="1466"/>
                  </a:cubicBezTo>
                  <a:lnTo>
                    <a:pt x="0" y="1354"/>
                  </a:lnTo>
                  <a:cubicBezTo>
                    <a:pt x="0" y="1349"/>
                    <a:pt x="4" y="1346"/>
                    <a:pt x="8" y="1346"/>
                  </a:cubicBezTo>
                  <a:cubicBezTo>
                    <a:pt x="13" y="1346"/>
                    <a:pt x="16" y="1349"/>
                    <a:pt x="16" y="1354"/>
                  </a:cubicBezTo>
                  <a:close/>
                  <a:moveTo>
                    <a:pt x="16" y="1546"/>
                  </a:moveTo>
                  <a:lnTo>
                    <a:pt x="16" y="1658"/>
                  </a:lnTo>
                  <a:cubicBezTo>
                    <a:pt x="16" y="1662"/>
                    <a:pt x="13" y="1666"/>
                    <a:pt x="8" y="1666"/>
                  </a:cubicBezTo>
                  <a:cubicBezTo>
                    <a:pt x="4" y="1666"/>
                    <a:pt x="0" y="1662"/>
                    <a:pt x="0" y="1658"/>
                  </a:cubicBezTo>
                  <a:lnTo>
                    <a:pt x="0" y="1546"/>
                  </a:lnTo>
                  <a:cubicBezTo>
                    <a:pt x="0" y="1542"/>
                    <a:pt x="4" y="1538"/>
                    <a:pt x="8" y="1538"/>
                  </a:cubicBezTo>
                  <a:cubicBezTo>
                    <a:pt x="13" y="1538"/>
                    <a:pt x="16" y="1542"/>
                    <a:pt x="16" y="1546"/>
                  </a:cubicBezTo>
                  <a:close/>
                  <a:moveTo>
                    <a:pt x="16" y="1738"/>
                  </a:moveTo>
                  <a:lnTo>
                    <a:pt x="16" y="1850"/>
                  </a:lnTo>
                  <a:cubicBezTo>
                    <a:pt x="16" y="1855"/>
                    <a:pt x="13" y="1858"/>
                    <a:pt x="8" y="1858"/>
                  </a:cubicBezTo>
                  <a:cubicBezTo>
                    <a:pt x="4" y="1858"/>
                    <a:pt x="0" y="1855"/>
                    <a:pt x="0" y="1850"/>
                  </a:cubicBezTo>
                  <a:lnTo>
                    <a:pt x="0" y="1738"/>
                  </a:lnTo>
                  <a:cubicBezTo>
                    <a:pt x="0" y="1734"/>
                    <a:pt x="4" y="1730"/>
                    <a:pt x="8" y="1730"/>
                  </a:cubicBezTo>
                  <a:cubicBezTo>
                    <a:pt x="13" y="1730"/>
                    <a:pt x="16" y="1734"/>
                    <a:pt x="16" y="1738"/>
                  </a:cubicBezTo>
                  <a:close/>
                  <a:moveTo>
                    <a:pt x="16" y="1930"/>
                  </a:moveTo>
                  <a:lnTo>
                    <a:pt x="16" y="2042"/>
                  </a:lnTo>
                  <a:cubicBezTo>
                    <a:pt x="16" y="2047"/>
                    <a:pt x="13" y="2050"/>
                    <a:pt x="8" y="2050"/>
                  </a:cubicBezTo>
                  <a:cubicBezTo>
                    <a:pt x="4" y="2050"/>
                    <a:pt x="0" y="2047"/>
                    <a:pt x="0" y="2042"/>
                  </a:cubicBezTo>
                  <a:lnTo>
                    <a:pt x="0" y="1930"/>
                  </a:lnTo>
                  <a:cubicBezTo>
                    <a:pt x="0" y="1926"/>
                    <a:pt x="4" y="1922"/>
                    <a:pt x="8" y="1922"/>
                  </a:cubicBezTo>
                  <a:cubicBezTo>
                    <a:pt x="13" y="1922"/>
                    <a:pt x="16" y="1926"/>
                    <a:pt x="16" y="1930"/>
                  </a:cubicBezTo>
                  <a:close/>
                  <a:moveTo>
                    <a:pt x="16" y="2123"/>
                  </a:moveTo>
                  <a:lnTo>
                    <a:pt x="16" y="2235"/>
                  </a:lnTo>
                  <a:cubicBezTo>
                    <a:pt x="16" y="2239"/>
                    <a:pt x="13" y="2243"/>
                    <a:pt x="8" y="2243"/>
                  </a:cubicBezTo>
                  <a:cubicBezTo>
                    <a:pt x="4" y="2243"/>
                    <a:pt x="0" y="2239"/>
                    <a:pt x="0" y="2235"/>
                  </a:cubicBezTo>
                  <a:lnTo>
                    <a:pt x="0" y="2123"/>
                  </a:lnTo>
                  <a:cubicBezTo>
                    <a:pt x="0" y="2118"/>
                    <a:pt x="4" y="2115"/>
                    <a:pt x="8" y="2115"/>
                  </a:cubicBezTo>
                  <a:cubicBezTo>
                    <a:pt x="13" y="2115"/>
                    <a:pt x="16" y="2118"/>
                    <a:pt x="16" y="2123"/>
                  </a:cubicBezTo>
                  <a:close/>
                  <a:moveTo>
                    <a:pt x="16" y="2315"/>
                  </a:moveTo>
                  <a:lnTo>
                    <a:pt x="16" y="2427"/>
                  </a:lnTo>
                  <a:cubicBezTo>
                    <a:pt x="16" y="2431"/>
                    <a:pt x="13" y="2435"/>
                    <a:pt x="8" y="2435"/>
                  </a:cubicBezTo>
                  <a:cubicBezTo>
                    <a:pt x="4" y="2435"/>
                    <a:pt x="0" y="2431"/>
                    <a:pt x="0" y="2427"/>
                  </a:cubicBezTo>
                  <a:lnTo>
                    <a:pt x="0" y="2315"/>
                  </a:lnTo>
                  <a:cubicBezTo>
                    <a:pt x="0" y="2310"/>
                    <a:pt x="4" y="2307"/>
                    <a:pt x="8" y="2307"/>
                  </a:cubicBezTo>
                  <a:cubicBezTo>
                    <a:pt x="13" y="2307"/>
                    <a:pt x="16" y="2310"/>
                    <a:pt x="16" y="2315"/>
                  </a:cubicBezTo>
                  <a:close/>
                  <a:moveTo>
                    <a:pt x="16" y="2507"/>
                  </a:moveTo>
                  <a:lnTo>
                    <a:pt x="16" y="2619"/>
                  </a:lnTo>
                  <a:cubicBezTo>
                    <a:pt x="16" y="2623"/>
                    <a:pt x="13" y="2627"/>
                    <a:pt x="8" y="2627"/>
                  </a:cubicBezTo>
                  <a:cubicBezTo>
                    <a:pt x="4" y="2627"/>
                    <a:pt x="0" y="2623"/>
                    <a:pt x="0" y="2619"/>
                  </a:cubicBezTo>
                  <a:lnTo>
                    <a:pt x="0" y="2507"/>
                  </a:lnTo>
                  <a:cubicBezTo>
                    <a:pt x="0" y="2502"/>
                    <a:pt x="4" y="2499"/>
                    <a:pt x="8" y="2499"/>
                  </a:cubicBezTo>
                  <a:cubicBezTo>
                    <a:pt x="13" y="2499"/>
                    <a:pt x="16" y="2502"/>
                    <a:pt x="16" y="2507"/>
                  </a:cubicBezTo>
                  <a:close/>
                  <a:moveTo>
                    <a:pt x="16" y="2699"/>
                  </a:moveTo>
                  <a:lnTo>
                    <a:pt x="16" y="2811"/>
                  </a:lnTo>
                  <a:cubicBezTo>
                    <a:pt x="16" y="2816"/>
                    <a:pt x="13" y="2819"/>
                    <a:pt x="8" y="2819"/>
                  </a:cubicBezTo>
                  <a:cubicBezTo>
                    <a:pt x="4" y="2819"/>
                    <a:pt x="0" y="2816"/>
                    <a:pt x="0" y="2811"/>
                  </a:cubicBezTo>
                  <a:lnTo>
                    <a:pt x="0" y="2699"/>
                  </a:lnTo>
                  <a:cubicBezTo>
                    <a:pt x="0" y="2695"/>
                    <a:pt x="4" y="2691"/>
                    <a:pt x="8" y="2691"/>
                  </a:cubicBezTo>
                  <a:cubicBezTo>
                    <a:pt x="13" y="2691"/>
                    <a:pt x="16" y="2695"/>
                    <a:pt x="16" y="2699"/>
                  </a:cubicBezTo>
                  <a:close/>
                  <a:moveTo>
                    <a:pt x="16" y="2891"/>
                  </a:moveTo>
                  <a:lnTo>
                    <a:pt x="16" y="3003"/>
                  </a:lnTo>
                  <a:cubicBezTo>
                    <a:pt x="16" y="3008"/>
                    <a:pt x="13" y="3011"/>
                    <a:pt x="8" y="3011"/>
                  </a:cubicBezTo>
                  <a:cubicBezTo>
                    <a:pt x="4" y="3011"/>
                    <a:pt x="0" y="3008"/>
                    <a:pt x="0" y="3003"/>
                  </a:cubicBezTo>
                  <a:lnTo>
                    <a:pt x="0" y="2891"/>
                  </a:lnTo>
                  <a:cubicBezTo>
                    <a:pt x="0" y="2887"/>
                    <a:pt x="4" y="2883"/>
                    <a:pt x="8" y="2883"/>
                  </a:cubicBezTo>
                  <a:cubicBezTo>
                    <a:pt x="13" y="2883"/>
                    <a:pt x="16" y="2887"/>
                    <a:pt x="16" y="2891"/>
                  </a:cubicBezTo>
                  <a:close/>
                  <a:moveTo>
                    <a:pt x="16" y="3083"/>
                  </a:moveTo>
                  <a:lnTo>
                    <a:pt x="16" y="3196"/>
                  </a:lnTo>
                  <a:cubicBezTo>
                    <a:pt x="16" y="3200"/>
                    <a:pt x="13" y="3204"/>
                    <a:pt x="8" y="3204"/>
                  </a:cubicBezTo>
                  <a:cubicBezTo>
                    <a:pt x="4" y="3204"/>
                    <a:pt x="0" y="3200"/>
                    <a:pt x="0" y="3196"/>
                  </a:cubicBezTo>
                  <a:lnTo>
                    <a:pt x="0" y="3083"/>
                  </a:lnTo>
                  <a:cubicBezTo>
                    <a:pt x="0" y="3079"/>
                    <a:pt x="4" y="3075"/>
                    <a:pt x="8" y="3075"/>
                  </a:cubicBezTo>
                  <a:cubicBezTo>
                    <a:pt x="13" y="3075"/>
                    <a:pt x="16" y="3079"/>
                    <a:pt x="16" y="3083"/>
                  </a:cubicBezTo>
                  <a:close/>
                  <a:moveTo>
                    <a:pt x="16" y="3276"/>
                  </a:moveTo>
                  <a:lnTo>
                    <a:pt x="16" y="3388"/>
                  </a:lnTo>
                  <a:cubicBezTo>
                    <a:pt x="16" y="3392"/>
                    <a:pt x="13" y="3396"/>
                    <a:pt x="8" y="3396"/>
                  </a:cubicBezTo>
                  <a:cubicBezTo>
                    <a:pt x="4" y="3396"/>
                    <a:pt x="0" y="3392"/>
                    <a:pt x="0" y="3388"/>
                  </a:cubicBezTo>
                  <a:lnTo>
                    <a:pt x="0" y="3276"/>
                  </a:lnTo>
                  <a:cubicBezTo>
                    <a:pt x="0" y="3271"/>
                    <a:pt x="4" y="3268"/>
                    <a:pt x="8" y="3268"/>
                  </a:cubicBezTo>
                  <a:cubicBezTo>
                    <a:pt x="13" y="3268"/>
                    <a:pt x="16" y="3271"/>
                    <a:pt x="16" y="3276"/>
                  </a:cubicBezTo>
                  <a:close/>
                  <a:moveTo>
                    <a:pt x="16" y="3468"/>
                  </a:moveTo>
                  <a:lnTo>
                    <a:pt x="16" y="3580"/>
                  </a:lnTo>
                  <a:cubicBezTo>
                    <a:pt x="16" y="3584"/>
                    <a:pt x="13" y="3588"/>
                    <a:pt x="8" y="3588"/>
                  </a:cubicBezTo>
                  <a:cubicBezTo>
                    <a:pt x="4" y="3588"/>
                    <a:pt x="0" y="3584"/>
                    <a:pt x="0" y="3580"/>
                  </a:cubicBezTo>
                  <a:lnTo>
                    <a:pt x="0" y="3468"/>
                  </a:lnTo>
                  <a:cubicBezTo>
                    <a:pt x="0" y="3463"/>
                    <a:pt x="4" y="3460"/>
                    <a:pt x="8" y="3460"/>
                  </a:cubicBezTo>
                  <a:cubicBezTo>
                    <a:pt x="13" y="3460"/>
                    <a:pt x="16" y="3463"/>
                    <a:pt x="16" y="3468"/>
                  </a:cubicBezTo>
                  <a:close/>
                  <a:moveTo>
                    <a:pt x="16" y="3660"/>
                  </a:moveTo>
                  <a:lnTo>
                    <a:pt x="16" y="3772"/>
                  </a:lnTo>
                  <a:cubicBezTo>
                    <a:pt x="16" y="3777"/>
                    <a:pt x="13" y="3780"/>
                    <a:pt x="8" y="3780"/>
                  </a:cubicBezTo>
                  <a:cubicBezTo>
                    <a:pt x="4" y="3780"/>
                    <a:pt x="0" y="3777"/>
                    <a:pt x="0" y="3772"/>
                  </a:cubicBezTo>
                  <a:lnTo>
                    <a:pt x="0" y="3660"/>
                  </a:lnTo>
                  <a:cubicBezTo>
                    <a:pt x="0" y="3656"/>
                    <a:pt x="4" y="3652"/>
                    <a:pt x="8" y="3652"/>
                  </a:cubicBezTo>
                  <a:cubicBezTo>
                    <a:pt x="13" y="3652"/>
                    <a:pt x="16" y="3656"/>
                    <a:pt x="16" y="3660"/>
                  </a:cubicBezTo>
                  <a:close/>
                  <a:moveTo>
                    <a:pt x="16" y="3852"/>
                  </a:moveTo>
                  <a:lnTo>
                    <a:pt x="16" y="3964"/>
                  </a:lnTo>
                  <a:cubicBezTo>
                    <a:pt x="16" y="3969"/>
                    <a:pt x="13" y="3972"/>
                    <a:pt x="8" y="3972"/>
                  </a:cubicBezTo>
                  <a:cubicBezTo>
                    <a:pt x="4" y="3972"/>
                    <a:pt x="0" y="3969"/>
                    <a:pt x="0" y="3964"/>
                  </a:cubicBezTo>
                  <a:lnTo>
                    <a:pt x="0" y="3852"/>
                  </a:lnTo>
                  <a:cubicBezTo>
                    <a:pt x="0" y="3848"/>
                    <a:pt x="4" y="3844"/>
                    <a:pt x="8" y="3844"/>
                  </a:cubicBezTo>
                  <a:cubicBezTo>
                    <a:pt x="13" y="3844"/>
                    <a:pt x="16" y="3848"/>
                    <a:pt x="16" y="3852"/>
                  </a:cubicBezTo>
                  <a:close/>
                  <a:moveTo>
                    <a:pt x="16" y="4044"/>
                  </a:moveTo>
                  <a:lnTo>
                    <a:pt x="16" y="4157"/>
                  </a:lnTo>
                  <a:cubicBezTo>
                    <a:pt x="16" y="4161"/>
                    <a:pt x="13" y="4165"/>
                    <a:pt x="8" y="4165"/>
                  </a:cubicBezTo>
                  <a:cubicBezTo>
                    <a:pt x="4" y="4165"/>
                    <a:pt x="0" y="4161"/>
                    <a:pt x="0" y="4157"/>
                  </a:cubicBezTo>
                  <a:lnTo>
                    <a:pt x="0" y="4044"/>
                  </a:lnTo>
                  <a:cubicBezTo>
                    <a:pt x="0" y="4040"/>
                    <a:pt x="4" y="4036"/>
                    <a:pt x="8" y="4036"/>
                  </a:cubicBezTo>
                  <a:cubicBezTo>
                    <a:pt x="13" y="4036"/>
                    <a:pt x="16" y="4040"/>
                    <a:pt x="16" y="4044"/>
                  </a:cubicBezTo>
                  <a:close/>
                  <a:moveTo>
                    <a:pt x="16" y="4237"/>
                  </a:moveTo>
                  <a:lnTo>
                    <a:pt x="16" y="4349"/>
                  </a:lnTo>
                  <a:cubicBezTo>
                    <a:pt x="16" y="4353"/>
                    <a:pt x="13" y="4357"/>
                    <a:pt x="8" y="4357"/>
                  </a:cubicBezTo>
                  <a:cubicBezTo>
                    <a:pt x="4" y="4357"/>
                    <a:pt x="0" y="4353"/>
                    <a:pt x="0" y="4349"/>
                  </a:cubicBezTo>
                  <a:lnTo>
                    <a:pt x="0" y="4237"/>
                  </a:lnTo>
                  <a:cubicBezTo>
                    <a:pt x="0" y="4232"/>
                    <a:pt x="4" y="4229"/>
                    <a:pt x="8" y="4229"/>
                  </a:cubicBezTo>
                  <a:cubicBezTo>
                    <a:pt x="13" y="4229"/>
                    <a:pt x="16" y="4232"/>
                    <a:pt x="16" y="4237"/>
                  </a:cubicBezTo>
                  <a:close/>
                  <a:moveTo>
                    <a:pt x="16" y="4429"/>
                  </a:moveTo>
                  <a:lnTo>
                    <a:pt x="16" y="4541"/>
                  </a:lnTo>
                  <a:cubicBezTo>
                    <a:pt x="16" y="4545"/>
                    <a:pt x="13" y="4549"/>
                    <a:pt x="8" y="4549"/>
                  </a:cubicBezTo>
                  <a:cubicBezTo>
                    <a:pt x="4" y="4549"/>
                    <a:pt x="0" y="4545"/>
                    <a:pt x="0" y="4541"/>
                  </a:cubicBezTo>
                  <a:lnTo>
                    <a:pt x="0" y="4429"/>
                  </a:lnTo>
                  <a:cubicBezTo>
                    <a:pt x="0" y="4424"/>
                    <a:pt x="4" y="4421"/>
                    <a:pt x="8" y="4421"/>
                  </a:cubicBezTo>
                  <a:cubicBezTo>
                    <a:pt x="13" y="4421"/>
                    <a:pt x="16" y="4424"/>
                    <a:pt x="16" y="4429"/>
                  </a:cubicBezTo>
                  <a:close/>
                  <a:moveTo>
                    <a:pt x="16" y="4621"/>
                  </a:moveTo>
                  <a:lnTo>
                    <a:pt x="16" y="4733"/>
                  </a:lnTo>
                  <a:cubicBezTo>
                    <a:pt x="16" y="4738"/>
                    <a:pt x="13" y="4741"/>
                    <a:pt x="8" y="4741"/>
                  </a:cubicBezTo>
                  <a:cubicBezTo>
                    <a:pt x="4" y="4741"/>
                    <a:pt x="0" y="4738"/>
                    <a:pt x="0" y="4733"/>
                  </a:cubicBezTo>
                  <a:lnTo>
                    <a:pt x="0" y="4621"/>
                  </a:lnTo>
                  <a:cubicBezTo>
                    <a:pt x="0" y="4617"/>
                    <a:pt x="4" y="4613"/>
                    <a:pt x="8" y="4613"/>
                  </a:cubicBezTo>
                  <a:cubicBezTo>
                    <a:pt x="13" y="4613"/>
                    <a:pt x="16" y="4617"/>
                    <a:pt x="16" y="4621"/>
                  </a:cubicBezTo>
                  <a:close/>
                  <a:moveTo>
                    <a:pt x="16" y="4813"/>
                  </a:moveTo>
                  <a:lnTo>
                    <a:pt x="16" y="4925"/>
                  </a:lnTo>
                  <a:cubicBezTo>
                    <a:pt x="16" y="4930"/>
                    <a:pt x="13" y="4933"/>
                    <a:pt x="8" y="4933"/>
                  </a:cubicBezTo>
                  <a:cubicBezTo>
                    <a:pt x="4" y="4933"/>
                    <a:pt x="0" y="4930"/>
                    <a:pt x="0" y="4925"/>
                  </a:cubicBezTo>
                  <a:lnTo>
                    <a:pt x="0" y="4813"/>
                  </a:lnTo>
                  <a:cubicBezTo>
                    <a:pt x="0" y="4809"/>
                    <a:pt x="4" y="4805"/>
                    <a:pt x="8" y="4805"/>
                  </a:cubicBezTo>
                  <a:cubicBezTo>
                    <a:pt x="13" y="4805"/>
                    <a:pt x="16" y="4809"/>
                    <a:pt x="16" y="4813"/>
                  </a:cubicBezTo>
                  <a:close/>
                  <a:moveTo>
                    <a:pt x="16" y="5005"/>
                  </a:moveTo>
                  <a:lnTo>
                    <a:pt x="16" y="5118"/>
                  </a:lnTo>
                  <a:cubicBezTo>
                    <a:pt x="16" y="5122"/>
                    <a:pt x="13" y="5126"/>
                    <a:pt x="8" y="5126"/>
                  </a:cubicBezTo>
                  <a:cubicBezTo>
                    <a:pt x="4" y="5126"/>
                    <a:pt x="0" y="5122"/>
                    <a:pt x="0" y="5118"/>
                  </a:cubicBezTo>
                  <a:lnTo>
                    <a:pt x="0" y="5005"/>
                  </a:lnTo>
                  <a:cubicBezTo>
                    <a:pt x="0" y="5001"/>
                    <a:pt x="4" y="4997"/>
                    <a:pt x="8" y="4997"/>
                  </a:cubicBezTo>
                  <a:cubicBezTo>
                    <a:pt x="13" y="4997"/>
                    <a:pt x="16" y="5001"/>
                    <a:pt x="16" y="5005"/>
                  </a:cubicBezTo>
                  <a:close/>
                  <a:moveTo>
                    <a:pt x="16" y="5198"/>
                  </a:moveTo>
                  <a:lnTo>
                    <a:pt x="16" y="5310"/>
                  </a:lnTo>
                  <a:cubicBezTo>
                    <a:pt x="16" y="5314"/>
                    <a:pt x="13" y="5318"/>
                    <a:pt x="8" y="5318"/>
                  </a:cubicBezTo>
                  <a:cubicBezTo>
                    <a:pt x="4" y="5318"/>
                    <a:pt x="0" y="5314"/>
                    <a:pt x="0" y="5310"/>
                  </a:cubicBezTo>
                  <a:lnTo>
                    <a:pt x="0" y="5198"/>
                  </a:lnTo>
                  <a:cubicBezTo>
                    <a:pt x="0" y="5193"/>
                    <a:pt x="4" y="5190"/>
                    <a:pt x="8" y="5190"/>
                  </a:cubicBezTo>
                  <a:cubicBezTo>
                    <a:pt x="13" y="5190"/>
                    <a:pt x="16" y="5193"/>
                    <a:pt x="16" y="5198"/>
                  </a:cubicBezTo>
                  <a:close/>
                  <a:moveTo>
                    <a:pt x="16" y="5390"/>
                  </a:moveTo>
                  <a:lnTo>
                    <a:pt x="16" y="5502"/>
                  </a:lnTo>
                  <a:cubicBezTo>
                    <a:pt x="16" y="5506"/>
                    <a:pt x="13" y="5510"/>
                    <a:pt x="8" y="5510"/>
                  </a:cubicBezTo>
                  <a:cubicBezTo>
                    <a:pt x="4" y="5510"/>
                    <a:pt x="0" y="5506"/>
                    <a:pt x="0" y="5502"/>
                  </a:cubicBezTo>
                  <a:lnTo>
                    <a:pt x="0" y="5390"/>
                  </a:lnTo>
                  <a:cubicBezTo>
                    <a:pt x="0" y="5385"/>
                    <a:pt x="4" y="5382"/>
                    <a:pt x="8" y="5382"/>
                  </a:cubicBezTo>
                  <a:cubicBezTo>
                    <a:pt x="13" y="5382"/>
                    <a:pt x="16" y="5385"/>
                    <a:pt x="16" y="5390"/>
                  </a:cubicBezTo>
                  <a:close/>
                  <a:moveTo>
                    <a:pt x="16" y="5582"/>
                  </a:moveTo>
                  <a:lnTo>
                    <a:pt x="16" y="5694"/>
                  </a:lnTo>
                  <a:cubicBezTo>
                    <a:pt x="16" y="5699"/>
                    <a:pt x="13" y="5702"/>
                    <a:pt x="8" y="5702"/>
                  </a:cubicBezTo>
                  <a:cubicBezTo>
                    <a:pt x="4" y="5702"/>
                    <a:pt x="0" y="5699"/>
                    <a:pt x="0" y="5694"/>
                  </a:cubicBezTo>
                  <a:lnTo>
                    <a:pt x="0" y="5582"/>
                  </a:lnTo>
                  <a:cubicBezTo>
                    <a:pt x="0" y="5578"/>
                    <a:pt x="4" y="5574"/>
                    <a:pt x="8" y="5574"/>
                  </a:cubicBezTo>
                  <a:cubicBezTo>
                    <a:pt x="13" y="5574"/>
                    <a:pt x="16" y="5578"/>
                    <a:pt x="16" y="5582"/>
                  </a:cubicBezTo>
                  <a:close/>
                  <a:moveTo>
                    <a:pt x="16" y="5774"/>
                  </a:moveTo>
                  <a:lnTo>
                    <a:pt x="16" y="5886"/>
                  </a:lnTo>
                  <a:cubicBezTo>
                    <a:pt x="16" y="5891"/>
                    <a:pt x="13" y="5894"/>
                    <a:pt x="8" y="5894"/>
                  </a:cubicBezTo>
                  <a:cubicBezTo>
                    <a:pt x="4" y="5894"/>
                    <a:pt x="0" y="5891"/>
                    <a:pt x="0" y="5886"/>
                  </a:cubicBezTo>
                  <a:lnTo>
                    <a:pt x="0" y="5774"/>
                  </a:lnTo>
                  <a:cubicBezTo>
                    <a:pt x="0" y="5770"/>
                    <a:pt x="4" y="5766"/>
                    <a:pt x="8" y="5766"/>
                  </a:cubicBezTo>
                  <a:cubicBezTo>
                    <a:pt x="13" y="5766"/>
                    <a:pt x="16" y="5770"/>
                    <a:pt x="16" y="5774"/>
                  </a:cubicBezTo>
                  <a:close/>
                  <a:moveTo>
                    <a:pt x="16" y="5966"/>
                  </a:moveTo>
                  <a:lnTo>
                    <a:pt x="16" y="6078"/>
                  </a:lnTo>
                  <a:cubicBezTo>
                    <a:pt x="16" y="6083"/>
                    <a:pt x="13" y="6086"/>
                    <a:pt x="8" y="6086"/>
                  </a:cubicBezTo>
                  <a:cubicBezTo>
                    <a:pt x="4" y="6086"/>
                    <a:pt x="0" y="6083"/>
                    <a:pt x="0" y="6078"/>
                  </a:cubicBezTo>
                  <a:lnTo>
                    <a:pt x="0" y="5966"/>
                  </a:lnTo>
                  <a:cubicBezTo>
                    <a:pt x="0" y="5962"/>
                    <a:pt x="4" y="5958"/>
                    <a:pt x="8" y="5958"/>
                  </a:cubicBezTo>
                  <a:cubicBezTo>
                    <a:pt x="13" y="5958"/>
                    <a:pt x="16" y="5962"/>
                    <a:pt x="16" y="5966"/>
                  </a:cubicBezTo>
                  <a:close/>
                  <a:moveTo>
                    <a:pt x="16" y="6159"/>
                  </a:moveTo>
                  <a:lnTo>
                    <a:pt x="16" y="6271"/>
                  </a:lnTo>
                  <a:cubicBezTo>
                    <a:pt x="16" y="6275"/>
                    <a:pt x="13" y="6279"/>
                    <a:pt x="8" y="6279"/>
                  </a:cubicBezTo>
                  <a:cubicBezTo>
                    <a:pt x="4" y="6279"/>
                    <a:pt x="0" y="6275"/>
                    <a:pt x="0" y="6271"/>
                  </a:cubicBezTo>
                  <a:lnTo>
                    <a:pt x="0" y="6159"/>
                  </a:lnTo>
                  <a:cubicBezTo>
                    <a:pt x="0" y="6154"/>
                    <a:pt x="4" y="6151"/>
                    <a:pt x="8" y="6151"/>
                  </a:cubicBezTo>
                  <a:cubicBezTo>
                    <a:pt x="13" y="6151"/>
                    <a:pt x="16" y="6154"/>
                    <a:pt x="16" y="6159"/>
                  </a:cubicBezTo>
                  <a:close/>
                  <a:moveTo>
                    <a:pt x="16" y="6351"/>
                  </a:moveTo>
                  <a:lnTo>
                    <a:pt x="16" y="6463"/>
                  </a:lnTo>
                  <a:cubicBezTo>
                    <a:pt x="16" y="6467"/>
                    <a:pt x="13" y="6471"/>
                    <a:pt x="8" y="6471"/>
                  </a:cubicBezTo>
                  <a:cubicBezTo>
                    <a:pt x="4" y="6471"/>
                    <a:pt x="0" y="6467"/>
                    <a:pt x="0" y="6463"/>
                  </a:cubicBezTo>
                  <a:lnTo>
                    <a:pt x="0" y="6351"/>
                  </a:lnTo>
                  <a:cubicBezTo>
                    <a:pt x="0" y="6346"/>
                    <a:pt x="4" y="6343"/>
                    <a:pt x="8" y="6343"/>
                  </a:cubicBezTo>
                  <a:cubicBezTo>
                    <a:pt x="13" y="6343"/>
                    <a:pt x="16" y="6346"/>
                    <a:pt x="16" y="6351"/>
                  </a:cubicBezTo>
                  <a:close/>
                  <a:moveTo>
                    <a:pt x="16" y="6543"/>
                  </a:moveTo>
                  <a:lnTo>
                    <a:pt x="16" y="6655"/>
                  </a:lnTo>
                  <a:cubicBezTo>
                    <a:pt x="16" y="6659"/>
                    <a:pt x="13" y="6663"/>
                    <a:pt x="8" y="6663"/>
                  </a:cubicBezTo>
                  <a:cubicBezTo>
                    <a:pt x="4" y="6663"/>
                    <a:pt x="0" y="6659"/>
                    <a:pt x="0" y="6655"/>
                  </a:cubicBezTo>
                  <a:lnTo>
                    <a:pt x="0" y="6543"/>
                  </a:lnTo>
                  <a:cubicBezTo>
                    <a:pt x="0" y="6539"/>
                    <a:pt x="4" y="6535"/>
                    <a:pt x="8" y="6535"/>
                  </a:cubicBezTo>
                  <a:cubicBezTo>
                    <a:pt x="13" y="6535"/>
                    <a:pt x="16" y="6539"/>
                    <a:pt x="16" y="6543"/>
                  </a:cubicBezTo>
                  <a:close/>
                  <a:moveTo>
                    <a:pt x="16" y="6735"/>
                  </a:moveTo>
                  <a:lnTo>
                    <a:pt x="16" y="6847"/>
                  </a:lnTo>
                  <a:cubicBezTo>
                    <a:pt x="16" y="6852"/>
                    <a:pt x="13" y="6855"/>
                    <a:pt x="8" y="6855"/>
                  </a:cubicBezTo>
                  <a:cubicBezTo>
                    <a:pt x="4" y="6855"/>
                    <a:pt x="0" y="6852"/>
                    <a:pt x="0" y="6847"/>
                  </a:cubicBezTo>
                  <a:lnTo>
                    <a:pt x="0" y="6735"/>
                  </a:lnTo>
                  <a:cubicBezTo>
                    <a:pt x="0" y="6731"/>
                    <a:pt x="4" y="6727"/>
                    <a:pt x="8" y="6727"/>
                  </a:cubicBezTo>
                  <a:cubicBezTo>
                    <a:pt x="13" y="6727"/>
                    <a:pt x="16" y="6731"/>
                    <a:pt x="16" y="6735"/>
                  </a:cubicBezTo>
                  <a:close/>
                  <a:moveTo>
                    <a:pt x="16" y="6927"/>
                  </a:moveTo>
                  <a:lnTo>
                    <a:pt x="16" y="7039"/>
                  </a:lnTo>
                  <a:cubicBezTo>
                    <a:pt x="16" y="7044"/>
                    <a:pt x="13" y="7047"/>
                    <a:pt x="8" y="7047"/>
                  </a:cubicBezTo>
                  <a:cubicBezTo>
                    <a:pt x="4" y="7047"/>
                    <a:pt x="0" y="7044"/>
                    <a:pt x="0" y="7039"/>
                  </a:cubicBezTo>
                  <a:lnTo>
                    <a:pt x="0" y="6927"/>
                  </a:lnTo>
                  <a:cubicBezTo>
                    <a:pt x="0" y="6923"/>
                    <a:pt x="4" y="6919"/>
                    <a:pt x="8" y="6919"/>
                  </a:cubicBezTo>
                  <a:cubicBezTo>
                    <a:pt x="13" y="6919"/>
                    <a:pt x="16" y="6923"/>
                    <a:pt x="16" y="6927"/>
                  </a:cubicBezTo>
                  <a:close/>
                  <a:moveTo>
                    <a:pt x="16" y="7120"/>
                  </a:moveTo>
                  <a:lnTo>
                    <a:pt x="16" y="7232"/>
                  </a:lnTo>
                  <a:cubicBezTo>
                    <a:pt x="16" y="7236"/>
                    <a:pt x="13" y="7240"/>
                    <a:pt x="8" y="7240"/>
                  </a:cubicBezTo>
                  <a:cubicBezTo>
                    <a:pt x="4" y="7240"/>
                    <a:pt x="0" y="7236"/>
                    <a:pt x="0" y="7232"/>
                  </a:cubicBezTo>
                  <a:lnTo>
                    <a:pt x="0" y="7120"/>
                  </a:lnTo>
                  <a:cubicBezTo>
                    <a:pt x="0" y="7115"/>
                    <a:pt x="4" y="7112"/>
                    <a:pt x="8" y="7112"/>
                  </a:cubicBezTo>
                  <a:cubicBezTo>
                    <a:pt x="13" y="7112"/>
                    <a:pt x="16" y="7115"/>
                    <a:pt x="16" y="7120"/>
                  </a:cubicBezTo>
                  <a:close/>
                  <a:moveTo>
                    <a:pt x="16" y="7312"/>
                  </a:moveTo>
                  <a:lnTo>
                    <a:pt x="16" y="7424"/>
                  </a:lnTo>
                  <a:cubicBezTo>
                    <a:pt x="16" y="7428"/>
                    <a:pt x="13" y="7432"/>
                    <a:pt x="8" y="7432"/>
                  </a:cubicBezTo>
                  <a:cubicBezTo>
                    <a:pt x="4" y="7432"/>
                    <a:pt x="0" y="7428"/>
                    <a:pt x="0" y="7424"/>
                  </a:cubicBezTo>
                  <a:lnTo>
                    <a:pt x="0" y="7312"/>
                  </a:lnTo>
                  <a:cubicBezTo>
                    <a:pt x="0" y="7307"/>
                    <a:pt x="4" y="7304"/>
                    <a:pt x="8" y="7304"/>
                  </a:cubicBezTo>
                  <a:cubicBezTo>
                    <a:pt x="13" y="7304"/>
                    <a:pt x="16" y="7307"/>
                    <a:pt x="16" y="7312"/>
                  </a:cubicBezTo>
                  <a:close/>
                  <a:moveTo>
                    <a:pt x="16" y="7504"/>
                  </a:moveTo>
                  <a:lnTo>
                    <a:pt x="16" y="7616"/>
                  </a:lnTo>
                  <a:cubicBezTo>
                    <a:pt x="16" y="7620"/>
                    <a:pt x="13" y="7624"/>
                    <a:pt x="8" y="7624"/>
                  </a:cubicBezTo>
                  <a:cubicBezTo>
                    <a:pt x="4" y="7624"/>
                    <a:pt x="0" y="7620"/>
                    <a:pt x="0" y="7616"/>
                  </a:cubicBezTo>
                  <a:lnTo>
                    <a:pt x="0" y="7504"/>
                  </a:lnTo>
                  <a:cubicBezTo>
                    <a:pt x="0" y="7499"/>
                    <a:pt x="4" y="7496"/>
                    <a:pt x="8" y="7496"/>
                  </a:cubicBezTo>
                  <a:cubicBezTo>
                    <a:pt x="13" y="7496"/>
                    <a:pt x="16" y="7499"/>
                    <a:pt x="16" y="7504"/>
                  </a:cubicBezTo>
                  <a:close/>
                  <a:moveTo>
                    <a:pt x="16" y="7696"/>
                  </a:moveTo>
                  <a:lnTo>
                    <a:pt x="16" y="7808"/>
                  </a:lnTo>
                  <a:cubicBezTo>
                    <a:pt x="16" y="7813"/>
                    <a:pt x="13" y="7816"/>
                    <a:pt x="8" y="7816"/>
                  </a:cubicBezTo>
                  <a:cubicBezTo>
                    <a:pt x="4" y="7816"/>
                    <a:pt x="0" y="7813"/>
                    <a:pt x="0" y="7808"/>
                  </a:cubicBezTo>
                  <a:lnTo>
                    <a:pt x="0" y="7696"/>
                  </a:lnTo>
                  <a:cubicBezTo>
                    <a:pt x="0" y="7692"/>
                    <a:pt x="4" y="7688"/>
                    <a:pt x="8" y="7688"/>
                  </a:cubicBezTo>
                  <a:cubicBezTo>
                    <a:pt x="13" y="7688"/>
                    <a:pt x="16" y="7692"/>
                    <a:pt x="16" y="7696"/>
                  </a:cubicBezTo>
                  <a:close/>
                  <a:moveTo>
                    <a:pt x="16" y="7888"/>
                  </a:moveTo>
                  <a:lnTo>
                    <a:pt x="16" y="8000"/>
                  </a:lnTo>
                  <a:cubicBezTo>
                    <a:pt x="16" y="8005"/>
                    <a:pt x="13" y="8008"/>
                    <a:pt x="8" y="8008"/>
                  </a:cubicBezTo>
                  <a:cubicBezTo>
                    <a:pt x="4" y="8008"/>
                    <a:pt x="0" y="8005"/>
                    <a:pt x="0" y="8000"/>
                  </a:cubicBezTo>
                  <a:lnTo>
                    <a:pt x="0" y="7888"/>
                  </a:lnTo>
                  <a:cubicBezTo>
                    <a:pt x="0" y="7884"/>
                    <a:pt x="4" y="7880"/>
                    <a:pt x="8" y="7880"/>
                  </a:cubicBezTo>
                  <a:cubicBezTo>
                    <a:pt x="13" y="7880"/>
                    <a:pt x="16" y="7884"/>
                    <a:pt x="16" y="7888"/>
                  </a:cubicBezTo>
                  <a:close/>
                  <a:moveTo>
                    <a:pt x="16" y="8080"/>
                  </a:moveTo>
                  <a:lnTo>
                    <a:pt x="16" y="8193"/>
                  </a:lnTo>
                  <a:cubicBezTo>
                    <a:pt x="16" y="8197"/>
                    <a:pt x="13" y="8201"/>
                    <a:pt x="8" y="8201"/>
                  </a:cubicBezTo>
                  <a:cubicBezTo>
                    <a:pt x="4" y="8201"/>
                    <a:pt x="0" y="8197"/>
                    <a:pt x="0" y="8193"/>
                  </a:cubicBezTo>
                  <a:lnTo>
                    <a:pt x="0" y="8080"/>
                  </a:lnTo>
                  <a:cubicBezTo>
                    <a:pt x="0" y="8076"/>
                    <a:pt x="4" y="8072"/>
                    <a:pt x="8" y="8072"/>
                  </a:cubicBezTo>
                  <a:cubicBezTo>
                    <a:pt x="13" y="8072"/>
                    <a:pt x="16" y="8076"/>
                    <a:pt x="16" y="8080"/>
                  </a:cubicBezTo>
                  <a:close/>
                  <a:moveTo>
                    <a:pt x="16" y="8273"/>
                  </a:moveTo>
                  <a:lnTo>
                    <a:pt x="16" y="8385"/>
                  </a:lnTo>
                  <a:cubicBezTo>
                    <a:pt x="16" y="8389"/>
                    <a:pt x="13" y="8393"/>
                    <a:pt x="8" y="8393"/>
                  </a:cubicBezTo>
                  <a:cubicBezTo>
                    <a:pt x="4" y="8393"/>
                    <a:pt x="0" y="8389"/>
                    <a:pt x="0" y="8385"/>
                  </a:cubicBezTo>
                  <a:lnTo>
                    <a:pt x="0" y="8273"/>
                  </a:lnTo>
                  <a:cubicBezTo>
                    <a:pt x="0" y="8268"/>
                    <a:pt x="4" y="8265"/>
                    <a:pt x="8" y="8265"/>
                  </a:cubicBezTo>
                  <a:cubicBezTo>
                    <a:pt x="13" y="8265"/>
                    <a:pt x="16" y="8268"/>
                    <a:pt x="16" y="8273"/>
                  </a:cubicBezTo>
                  <a:close/>
                  <a:moveTo>
                    <a:pt x="16" y="8465"/>
                  </a:moveTo>
                  <a:lnTo>
                    <a:pt x="16" y="8577"/>
                  </a:lnTo>
                  <a:cubicBezTo>
                    <a:pt x="16" y="8581"/>
                    <a:pt x="13" y="8585"/>
                    <a:pt x="8" y="8585"/>
                  </a:cubicBezTo>
                  <a:cubicBezTo>
                    <a:pt x="4" y="8585"/>
                    <a:pt x="0" y="8581"/>
                    <a:pt x="0" y="8577"/>
                  </a:cubicBezTo>
                  <a:lnTo>
                    <a:pt x="0" y="8465"/>
                  </a:lnTo>
                  <a:cubicBezTo>
                    <a:pt x="0" y="8460"/>
                    <a:pt x="4" y="8457"/>
                    <a:pt x="8" y="8457"/>
                  </a:cubicBezTo>
                  <a:cubicBezTo>
                    <a:pt x="13" y="8457"/>
                    <a:pt x="16" y="8460"/>
                    <a:pt x="16" y="8465"/>
                  </a:cubicBezTo>
                  <a:close/>
                  <a:moveTo>
                    <a:pt x="16" y="8657"/>
                  </a:moveTo>
                  <a:lnTo>
                    <a:pt x="16" y="8769"/>
                  </a:lnTo>
                  <a:cubicBezTo>
                    <a:pt x="16" y="8774"/>
                    <a:pt x="13" y="8777"/>
                    <a:pt x="8" y="8777"/>
                  </a:cubicBezTo>
                  <a:cubicBezTo>
                    <a:pt x="4" y="8777"/>
                    <a:pt x="0" y="8774"/>
                    <a:pt x="0" y="8769"/>
                  </a:cubicBezTo>
                  <a:lnTo>
                    <a:pt x="0" y="8657"/>
                  </a:lnTo>
                  <a:cubicBezTo>
                    <a:pt x="0" y="8653"/>
                    <a:pt x="4" y="8649"/>
                    <a:pt x="8" y="8649"/>
                  </a:cubicBezTo>
                  <a:cubicBezTo>
                    <a:pt x="13" y="8649"/>
                    <a:pt x="16" y="8653"/>
                    <a:pt x="16" y="8657"/>
                  </a:cubicBezTo>
                  <a:close/>
                  <a:moveTo>
                    <a:pt x="16" y="8849"/>
                  </a:moveTo>
                  <a:lnTo>
                    <a:pt x="16" y="8961"/>
                  </a:lnTo>
                  <a:cubicBezTo>
                    <a:pt x="16" y="8966"/>
                    <a:pt x="13" y="8969"/>
                    <a:pt x="8" y="8969"/>
                  </a:cubicBezTo>
                  <a:cubicBezTo>
                    <a:pt x="4" y="8969"/>
                    <a:pt x="0" y="8966"/>
                    <a:pt x="0" y="8961"/>
                  </a:cubicBezTo>
                  <a:lnTo>
                    <a:pt x="0" y="8849"/>
                  </a:lnTo>
                  <a:cubicBezTo>
                    <a:pt x="0" y="8845"/>
                    <a:pt x="4" y="8841"/>
                    <a:pt x="8" y="8841"/>
                  </a:cubicBezTo>
                  <a:cubicBezTo>
                    <a:pt x="13" y="8841"/>
                    <a:pt x="16" y="8845"/>
                    <a:pt x="16" y="8849"/>
                  </a:cubicBezTo>
                  <a:close/>
                  <a:moveTo>
                    <a:pt x="16" y="9041"/>
                  </a:moveTo>
                  <a:lnTo>
                    <a:pt x="16" y="9154"/>
                  </a:lnTo>
                  <a:cubicBezTo>
                    <a:pt x="16" y="9158"/>
                    <a:pt x="13" y="9162"/>
                    <a:pt x="8" y="9162"/>
                  </a:cubicBezTo>
                  <a:cubicBezTo>
                    <a:pt x="4" y="9162"/>
                    <a:pt x="0" y="9158"/>
                    <a:pt x="0" y="9154"/>
                  </a:cubicBezTo>
                  <a:lnTo>
                    <a:pt x="0" y="9041"/>
                  </a:lnTo>
                  <a:cubicBezTo>
                    <a:pt x="0" y="9037"/>
                    <a:pt x="4" y="9033"/>
                    <a:pt x="8" y="9033"/>
                  </a:cubicBezTo>
                  <a:cubicBezTo>
                    <a:pt x="13" y="9033"/>
                    <a:pt x="16" y="9037"/>
                    <a:pt x="16" y="9041"/>
                  </a:cubicBezTo>
                  <a:close/>
                  <a:moveTo>
                    <a:pt x="16" y="9234"/>
                  </a:moveTo>
                  <a:lnTo>
                    <a:pt x="16" y="9346"/>
                  </a:lnTo>
                  <a:cubicBezTo>
                    <a:pt x="16" y="9350"/>
                    <a:pt x="13" y="9354"/>
                    <a:pt x="8" y="9354"/>
                  </a:cubicBezTo>
                  <a:cubicBezTo>
                    <a:pt x="4" y="9354"/>
                    <a:pt x="0" y="9350"/>
                    <a:pt x="0" y="9346"/>
                  </a:cubicBezTo>
                  <a:lnTo>
                    <a:pt x="0" y="9234"/>
                  </a:lnTo>
                  <a:cubicBezTo>
                    <a:pt x="0" y="9229"/>
                    <a:pt x="4" y="9226"/>
                    <a:pt x="8" y="9226"/>
                  </a:cubicBezTo>
                  <a:cubicBezTo>
                    <a:pt x="13" y="9226"/>
                    <a:pt x="16" y="9229"/>
                    <a:pt x="16" y="9234"/>
                  </a:cubicBezTo>
                  <a:close/>
                  <a:moveTo>
                    <a:pt x="16" y="9426"/>
                  </a:moveTo>
                  <a:lnTo>
                    <a:pt x="16" y="9538"/>
                  </a:lnTo>
                  <a:cubicBezTo>
                    <a:pt x="16" y="9542"/>
                    <a:pt x="13" y="9546"/>
                    <a:pt x="8" y="9546"/>
                  </a:cubicBezTo>
                  <a:cubicBezTo>
                    <a:pt x="4" y="9546"/>
                    <a:pt x="0" y="9542"/>
                    <a:pt x="0" y="9538"/>
                  </a:cubicBezTo>
                  <a:lnTo>
                    <a:pt x="0" y="9426"/>
                  </a:lnTo>
                  <a:cubicBezTo>
                    <a:pt x="0" y="9421"/>
                    <a:pt x="4" y="9418"/>
                    <a:pt x="8" y="9418"/>
                  </a:cubicBezTo>
                  <a:cubicBezTo>
                    <a:pt x="13" y="9418"/>
                    <a:pt x="16" y="9421"/>
                    <a:pt x="16" y="9426"/>
                  </a:cubicBezTo>
                  <a:close/>
                  <a:moveTo>
                    <a:pt x="16" y="9618"/>
                  </a:moveTo>
                  <a:lnTo>
                    <a:pt x="16" y="9730"/>
                  </a:lnTo>
                  <a:cubicBezTo>
                    <a:pt x="16" y="9735"/>
                    <a:pt x="13" y="9738"/>
                    <a:pt x="8" y="9738"/>
                  </a:cubicBezTo>
                  <a:cubicBezTo>
                    <a:pt x="4" y="9738"/>
                    <a:pt x="0" y="9735"/>
                    <a:pt x="0" y="9730"/>
                  </a:cubicBezTo>
                  <a:lnTo>
                    <a:pt x="0" y="9618"/>
                  </a:lnTo>
                  <a:cubicBezTo>
                    <a:pt x="0" y="9614"/>
                    <a:pt x="4" y="9610"/>
                    <a:pt x="8" y="9610"/>
                  </a:cubicBezTo>
                  <a:cubicBezTo>
                    <a:pt x="13" y="9610"/>
                    <a:pt x="16" y="9614"/>
                    <a:pt x="16" y="9618"/>
                  </a:cubicBezTo>
                  <a:close/>
                  <a:moveTo>
                    <a:pt x="16" y="9810"/>
                  </a:moveTo>
                  <a:lnTo>
                    <a:pt x="16" y="9922"/>
                  </a:lnTo>
                  <a:cubicBezTo>
                    <a:pt x="16" y="9927"/>
                    <a:pt x="13" y="9930"/>
                    <a:pt x="8" y="9930"/>
                  </a:cubicBezTo>
                  <a:cubicBezTo>
                    <a:pt x="4" y="9930"/>
                    <a:pt x="0" y="9927"/>
                    <a:pt x="0" y="9922"/>
                  </a:cubicBezTo>
                  <a:lnTo>
                    <a:pt x="0" y="9810"/>
                  </a:lnTo>
                  <a:cubicBezTo>
                    <a:pt x="0" y="9806"/>
                    <a:pt x="4" y="9802"/>
                    <a:pt x="8" y="9802"/>
                  </a:cubicBezTo>
                  <a:cubicBezTo>
                    <a:pt x="13" y="9802"/>
                    <a:pt x="16" y="9806"/>
                    <a:pt x="16" y="9810"/>
                  </a:cubicBezTo>
                  <a:close/>
                  <a:moveTo>
                    <a:pt x="16" y="10002"/>
                  </a:moveTo>
                  <a:lnTo>
                    <a:pt x="16" y="10115"/>
                  </a:lnTo>
                  <a:cubicBezTo>
                    <a:pt x="16" y="10119"/>
                    <a:pt x="13" y="10123"/>
                    <a:pt x="8" y="10123"/>
                  </a:cubicBezTo>
                  <a:cubicBezTo>
                    <a:pt x="4" y="10123"/>
                    <a:pt x="0" y="10119"/>
                    <a:pt x="0" y="10115"/>
                  </a:cubicBezTo>
                  <a:lnTo>
                    <a:pt x="0" y="10002"/>
                  </a:lnTo>
                  <a:cubicBezTo>
                    <a:pt x="0" y="9998"/>
                    <a:pt x="4" y="9994"/>
                    <a:pt x="8" y="9994"/>
                  </a:cubicBezTo>
                  <a:cubicBezTo>
                    <a:pt x="13" y="9994"/>
                    <a:pt x="16" y="9998"/>
                    <a:pt x="16" y="10002"/>
                  </a:cubicBezTo>
                  <a:close/>
                  <a:moveTo>
                    <a:pt x="16" y="10195"/>
                  </a:moveTo>
                  <a:lnTo>
                    <a:pt x="16" y="10307"/>
                  </a:lnTo>
                  <a:cubicBezTo>
                    <a:pt x="16" y="10311"/>
                    <a:pt x="13" y="10315"/>
                    <a:pt x="8" y="10315"/>
                  </a:cubicBezTo>
                  <a:cubicBezTo>
                    <a:pt x="4" y="10315"/>
                    <a:pt x="0" y="10311"/>
                    <a:pt x="0" y="10307"/>
                  </a:cubicBezTo>
                  <a:lnTo>
                    <a:pt x="0" y="10195"/>
                  </a:lnTo>
                  <a:cubicBezTo>
                    <a:pt x="0" y="10190"/>
                    <a:pt x="4" y="10187"/>
                    <a:pt x="8" y="10187"/>
                  </a:cubicBezTo>
                  <a:cubicBezTo>
                    <a:pt x="13" y="10187"/>
                    <a:pt x="16" y="10190"/>
                    <a:pt x="16" y="10195"/>
                  </a:cubicBezTo>
                  <a:close/>
                  <a:moveTo>
                    <a:pt x="16" y="10387"/>
                  </a:moveTo>
                  <a:lnTo>
                    <a:pt x="16" y="10499"/>
                  </a:lnTo>
                  <a:cubicBezTo>
                    <a:pt x="16" y="10503"/>
                    <a:pt x="13" y="10507"/>
                    <a:pt x="8" y="10507"/>
                  </a:cubicBezTo>
                  <a:cubicBezTo>
                    <a:pt x="4" y="10507"/>
                    <a:pt x="0" y="10503"/>
                    <a:pt x="0" y="10499"/>
                  </a:cubicBezTo>
                  <a:lnTo>
                    <a:pt x="0" y="10387"/>
                  </a:lnTo>
                  <a:cubicBezTo>
                    <a:pt x="0" y="10382"/>
                    <a:pt x="4" y="10379"/>
                    <a:pt x="8" y="10379"/>
                  </a:cubicBezTo>
                  <a:cubicBezTo>
                    <a:pt x="13" y="10379"/>
                    <a:pt x="16" y="10382"/>
                    <a:pt x="16" y="10387"/>
                  </a:cubicBezTo>
                  <a:close/>
                  <a:moveTo>
                    <a:pt x="16" y="10579"/>
                  </a:moveTo>
                  <a:lnTo>
                    <a:pt x="16" y="10691"/>
                  </a:lnTo>
                  <a:cubicBezTo>
                    <a:pt x="16" y="10696"/>
                    <a:pt x="13" y="10699"/>
                    <a:pt x="8" y="10699"/>
                  </a:cubicBezTo>
                  <a:cubicBezTo>
                    <a:pt x="4" y="10699"/>
                    <a:pt x="0" y="10696"/>
                    <a:pt x="0" y="10691"/>
                  </a:cubicBezTo>
                  <a:lnTo>
                    <a:pt x="0" y="10579"/>
                  </a:lnTo>
                  <a:cubicBezTo>
                    <a:pt x="0" y="10575"/>
                    <a:pt x="4" y="10571"/>
                    <a:pt x="8" y="10571"/>
                  </a:cubicBezTo>
                  <a:cubicBezTo>
                    <a:pt x="13" y="10571"/>
                    <a:pt x="16" y="10575"/>
                    <a:pt x="16" y="10579"/>
                  </a:cubicBezTo>
                  <a:close/>
                  <a:moveTo>
                    <a:pt x="16" y="10771"/>
                  </a:moveTo>
                  <a:lnTo>
                    <a:pt x="16" y="10883"/>
                  </a:lnTo>
                  <a:cubicBezTo>
                    <a:pt x="16" y="10888"/>
                    <a:pt x="13" y="10891"/>
                    <a:pt x="8" y="10891"/>
                  </a:cubicBezTo>
                  <a:cubicBezTo>
                    <a:pt x="4" y="10891"/>
                    <a:pt x="0" y="10888"/>
                    <a:pt x="0" y="10883"/>
                  </a:cubicBezTo>
                  <a:lnTo>
                    <a:pt x="0" y="10771"/>
                  </a:lnTo>
                  <a:cubicBezTo>
                    <a:pt x="0" y="10767"/>
                    <a:pt x="4" y="10763"/>
                    <a:pt x="8" y="10763"/>
                  </a:cubicBezTo>
                  <a:cubicBezTo>
                    <a:pt x="13" y="10763"/>
                    <a:pt x="16" y="10767"/>
                    <a:pt x="16" y="10771"/>
                  </a:cubicBezTo>
                  <a:close/>
                  <a:moveTo>
                    <a:pt x="16" y="10963"/>
                  </a:moveTo>
                  <a:lnTo>
                    <a:pt x="16" y="11075"/>
                  </a:lnTo>
                  <a:cubicBezTo>
                    <a:pt x="16" y="11080"/>
                    <a:pt x="13" y="11084"/>
                    <a:pt x="8" y="11084"/>
                  </a:cubicBezTo>
                  <a:cubicBezTo>
                    <a:pt x="4" y="11084"/>
                    <a:pt x="0" y="11080"/>
                    <a:pt x="0" y="11075"/>
                  </a:cubicBezTo>
                  <a:lnTo>
                    <a:pt x="0" y="10963"/>
                  </a:lnTo>
                  <a:cubicBezTo>
                    <a:pt x="0" y="10959"/>
                    <a:pt x="4" y="10955"/>
                    <a:pt x="8" y="10955"/>
                  </a:cubicBezTo>
                  <a:cubicBezTo>
                    <a:pt x="13" y="10955"/>
                    <a:pt x="16" y="10959"/>
                    <a:pt x="16" y="10963"/>
                  </a:cubicBezTo>
                  <a:close/>
                  <a:moveTo>
                    <a:pt x="16" y="11156"/>
                  </a:moveTo>
                  <a:lnTo>
                    <a:pt x="16" y="11268"/>
                  </a:lnTo>
                  <a:cubicBezTo>
                    <a:pt x="16" y="11272"/>
                    <a:pt x="13" y="11276"/>
                    <a:pt x="8" y="11276"/>
                  </a:cubicBezTo>
                  <a:cubicBezTo>
                    <a:pt x="4" y="11276"/>
                    <a:pt x="0" y="11272"/>
                    <a:pt x="0" y="11268"/>
                  </a:cubicBezTo>
                  <a:lnTo>
                    <a:pt x="0" y="11156"/>
                  </a:lnTo>
                  <a:cubicBezTo>
                    <a:pt x="0" y="11151"/>
                    <a:pt x="4" y="11148"/>
                    <a:pt x="8" y="11148"/>
                  </a:cubicBezTo>
                  <a:cubicBezTo>
                    <a:pt x="13" y="11148"/>
                    <a:pt x="16" y="11151"/>
                    <a:pt x="16" y="11156"/>
                  </a:cubicBezTo>
                  <a:close/>
                  <a:moveTo>
                    <a:pt x="16" y="11348"/>
                  </a:moveTo>
                  <a:lnTo>
                    <a:pt x="16" y="11460"/>
                  </a:lnTo>
                  <a:cubicBezTo>
                    <a:pt x="16" y="11464"/>
                    <a:pt x="13" y="11468"/>
                    <a:pt x="8" y="11468"/>
                  </a:cubicBezTo>
                  <a:cubicBezTo>
                    <a:pt x="4" y="11468"/>
                    <a:pt x="0" y="11464"/>
                    <a:pt x="0" y="11460"/>
                  </a:cubicBezTo>
                  <a:lnTo>
                    <a:pt x="0" y="11348"/>
                  </a:lnTo>
                  <a:cubicBezTo>
                    <a:pt x="0" y="11343"/>
                    <a:pt x="4" y="11340"/>
                    <a:pt x="8" y="11340"/>
                  </a:cubicBezTo>
                  <a:cubicBezTo>
                    <a:pt x="13" y="11340"/>
                    <a:pt x="16" y="11343"/>
                    <a:pt x="16" y="11348"/>
                  </a:cubicBezTo>
                  <a:close/>
                  <a:moveTo>
                    <a:pt x="16" y="11540"/>
                  </a:moveTo>
                  <a:lnTo>
                    <a:pt x="16" y="11652"/>
                  </a:lnTo>
                  <a:cubicBezTo>
                    <a:pt x="16" y="11657"/>
                    <a:pt x="13" y="11660"/>
                    <a:pt x="8" y="11660"/>
                  </a:cubicBezTo>
                  <a:cubicBezTo>
                    <a:pt x="4" y="11660"/>
                    <a:pt x="0" y="11657"/>
                    <a:pt x="0" y="11652"/>
                  </a:cubicBezTo>
                  <a:lnTo>
                    <a:pt x="0" y="11540"/>
                  </a:lnTo>
                  <a:cubicBezTo>
                    <a:pt x="0" y="11536"/>
                    <a:pt x="4" y="11532"/>
                    <a:pt x="8" y="11532"/>
                  </a:cubicBezTo>
                  <a:cubicBezTo>
                    <a:pt x="13" y="11532"/>
                    <a:pt x="16" y="11536"/>
                    <a:pt x="16" y="11540"/>
                  </a:cubicBezTo>
                  <a:close/>
                </a:path>
              </a:pathLst>
            </a:custGeom>
            <a:solidFill>
              <a:srgbClr val="5692C9"/>
            </a:solidFill>
            <a:ln w="0" cap="flat">
              <a:solidFill>
                <a:srgbClr val="5692C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43"/>
            <p:cNvSpPr>
              <a:spLocks noEditPoints="1"/>
            </p:cNvSpPr>
            <p:nvPr/>
          </p:nvSpPr>
          <p:spPr bwMode="auto">
            <a:xfrm>
              <a:off x="3033" y="4109"/>
              <a:ext cx="2085" cy="5"/>
            </a:xfrm>
            <a:custGeom>
              <a:avLst/>
              <a:gdLst>
                <a:gd name="T0" fmla="*/ 8 w 7240"/>
                <a:gd name="T1" fmla="*/ 16 h 16"/>
                <a:gd name="T2" fmla="*/ 321 w 7240"/>
                <a:gd name="T3" fmla="*/ 8 h 16"/>
                <a:gd name="T4" fmla="*/ 393 w 7240"/>
                <a:gd name="T5" fmla="*/ 0 h 16"/>
                <a:gd name="T6" fmla="*/ 385 w 7240"/>
                <a:gd name="T7" fmla="*/ 8 h 16"/>
                <a:gd name="T8" fmla="*/ 697 w 7240"/>
                <a:gd name="T9" fmla="*/ 16 h 16"/>
                <a:gd name="T10" fmla="*/ 889 w 7240"/>
                <a:gd name="T11" fmla="*/ 0 h 16"/>
                <a:gd name="T12" fmla="*/ 777 w 7240"/>
                <a:gd name="T13" fmla="*/ 0 h 16"/>
                <a:gd name="T14" fmla="*/ 969 w 7240"/>
                <a:gd name="T15" fmla="*/ 16 h 16"/>
                <a:gd name="T16" fmla="*/ 1282 w 7240"/>
                <a:gd name="T17" fmla="*/ 8 h 16"/>
                <a:gd name="T18" fmla="*/ 1354 w 7240"/>
                <a:gd name="T19" fmla="*/ 0 h 16"/>
                <a:gd name="T20" fmla="*/ 1346 w 7240"/>
                <a:gd name="T21" fmla="*/ 8 h 16"/>
                <a:gd name="T22" fmla="*/ 1658 w 7240"/>
                <a:gd name="T23" fmla="*/ 16 h 16"/>
                <a:gd name="T24" fmla="*/ 1850 w 7240"/>
                <a:gd name="T25" fmla="*/ 0 h 16"/>
                <a:gd name="T26" fmla="*/ 1738 w 7240"/>
                <a:gd name="T27" fmla="*/ 0 h 16"/>
                <a:gd name="T28" fmla="*/ 1930 w 7240"/>
                <a:gd name="T29" fmla="*/ 16 h 16"/>
                <a:gd name="T30" fmla="*/ 2243 w 7240"/>
                <a:gd name="T31" fmla="*/ 8 h 16"/>
                <a:gd name="T32" fmla="*/ 2315 w 7240"/>
                <a:gd name="T33" fmla="*/ 0 h 16"/>
                <a:gd name="T34" fmla="*/ 2307 w 7240"/>
                <a:gd name="T35" fmla="*/ 8 h 16"/>
                <a:gd name="T36" fmla="*/ 2619 w 7240"/>
                <a:gd name="T37" fmla="*/ 16 h 16"/>
                <a:gd name="T38" fmla="*/ 2811 w 7240"/>
                <a:gd name="T39" fmla="*/ 0 h 16"/>
                <a:gd name="T40" fmla="*/ 2699 w 7240"/>
                <a:gd name="T41" fmla="*/ 0 h 16"/>
                <a:gd name="T42" fmla="*/ 2891 w 7240"/>
                <a:gd name="T43" fmla="*/ 16 h 16"/>
                <a:gd name="T44" fmla="*/ 3204 w 7240"/>
                <a:gd name="T45" fmla="*/ 8 h 16"/>
                <a:gd name="T46" fmla="*/ 3276 w 7240"/>
                <a:gd name="T47" fmla="*/ 0 h 16"/>
                <a:gd name="T48" fmla="*/ 3268 w 7240"/>
                <a:gd name="T49" fmla="*/ 8 h 16"/>
                <a:gd name="T50" fmla="*/ 3580 w 7240"/>
                <a:gd name="T51" fmla="*/ 16 h 16"/>
                <a:gd name="T52" fmla="*/ 3772 w 7240"/>
                <a:gd name="T53" fmla="*/ 0 h 16"/>
                <a:gd name="T54" fmla="*/ 3660 w 7240"/>
                <a:gd name="T55" fmla="*/ 0 h 16"/>
                <a:gd name="T56" fmla="*/ 3852 w 7240"/>
                <a:gd name="T57" fmla="*/ 16 h 16"/>
                <a:gd name="T58" fmla="*/ 4165 w 7240"/>
                <a:gd name="T59" fmla="*/ 8 h 16"/>
                <a:gd name="T60" fmla="*/ 4237 w 7240"/>
                <a:gd name="T61" fmla="*/ 0 h 16"/>
                <a:gd name="T62" fmla="*/ 4229 w 7240"/>
                <a:gd name="T63" fmla="*/ 8 h 16"/>
                <a:gd name="T64" fmla="*/ 4541 w 7240"/>
                <a:gd name="T65" fmla="*/ 16 h 16"/>
                <a:gd name="T66" fmla="*/ 4733 w 7240"/>
                <a:gd name="T67" fmla="*/ 0 h 16"/>
                <a:gd name="T68" fmla="*/ 4621 w 7240"/>
                <a:gd name="T69" fmla="*/ 0 h 16"/>
                <a:gd name="T70" fmla="*/ 4813 w 7240"/>
                <a:gd name="T71" fmla="*/ 16 h 16"/>
                <a:gd name="T72" fmla="*/ 5126 w 7240"/>
                <a:gd name="T73" fmla="*/ 8 h 16"/>
                <a:gd name="T74" fmla="*/ 5198 w 7240"/>
                <a:gd name="T75" fmla="*/ 0 h 16"/>
                <a:gd name="T76" fmla="*/ 5190 w 7240"/>
                <a:gd name="T77" fmla="*/ 8 h 16"/>
                <a:gd name="T78" fmla="*/ 5502 w 7240"/>
                <a:gd name="T79" fmla="*/ 16 h 16"/>
                <a:gd name="T80" fmla="*/ 5694 w 7240"/>
                <a:gd name="T81" fmla="*/ 0 h 16"/>
                <a:gd name="T82" fmla="*/ 5582 w 7240"/>
                <a:gd name="T83" fmla="*/ 0 h 16"/>
                <a:gd name="T84" fmla="*/ 5774 w 7240"/>
                <a:gd name="T85" fmla="*/ 16 h 16"/>
                <a:gd name="T86" fmla="*/ 6087 w 7240"/>
                <a:gd name="T87" fmla="*/ 8 h 16"/>
                <a:gd name="T88" fmla="*/ 6159 w 7240"/>
                <a:gd name="T89" fmla="*/ 0 h 16"/>
                <a:gd name="T90" fmla="*/ 6151 w 7240"/>
                <a:gd name="T91" fmla="*/ 8 h 16"/>
                <a:gd name="T92" fmla="*/ 6463 w 7240"/>
                <a:gd name="T93" fmla="*/ 16 h 16"/>
                <a:gd name="T94" fmla="*/ 6655 w 7240"/>
                <a:gd name="T95" fmla="*/ 0 h 16"/>
                <a:gd name="T96" fmla="*/ 6543 w 7240"/>
                <a:gd name="T97" fmla="*/ 0 h 16"/>
                <a:gd name="T98" fmla="*/ 6735 w 7240"/>
                <a:gd name="T99" fmla="*/ 16 h 16"/>
                <a:gd name="T100" fmla="*/ 7048 w 7240"/>
                <a:gd name="T101" fmla="*/ 8 h 16"/>
                <a:gd name="T102" fmla="*/ 7120 w 7240"/>
                <a:gd name="T103" fmla="*/ 0 h 16"/>
                <a:gd name="T104" fmla="*/ 7112 w 7240"/>
                <a:gd name="T10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40" h="16">
                  <a:moveTo>
                    <a:pt x="8" y="0"/>
                  </a:moveTo>
                  <a:lnTo>
                    <a:pt x="121" y="0"/>
                  </a:lnTo>
                  <a:cubicBezTo>
                    <a:pt x="125" y="0"/>
                    <a:pt x="129" y="4"/>
                    <a:pt x="129" y="8"/>
                  </a:cubicBezTo>
                  <a:cubicBezTo>
                    <a:pt x="129" y="13"/>
                    <a:pt x="125" y="16"/>
                    <a:pt x="121" y="16"/>
                  </a:cubicBezTo>
                  <a:lnTo>
                    <a:pt x="8" y="16"/>
                  </a:ln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  <a:moveTo>
                    <a:pt x="201" y="0"/>
                  </a:moveTo>
                  <a:lnTo>
                    <a:pt x="313" y="0"/>
                  </a:lnTo>
                  <a:cubicBezTo>
                    <a:pt x="317" y="0"/>
                    <a:pt x="321" y="4"/>
                    <a:pt x="321" y="8"/>
                  </a:cubicBezTo>
                  <a:cubicBezTo>
                    <a:pt x="321" y="13"/>
                    <a:pt x="317" y="16"/>
                    <a:pt x="313" y="16"/>
                  </a:cubicBezTo>
                  <a:lnTo>
                    <a:pt x="201" y="16"/>
                  </a:lnTo>
                  <a:cubicBezTo>
                    <a:pt x="196" y="16"/>
                    <a:pt x="193" y="13"/>
                    <a:pt x="193" y="8"/>
                  </a:cubicBezTo>
                  <a:cubicBezTo>
                    <a:pt x="193" y="4"/>
                    <a:pt x="196" y="0"/>
                    <a:pt x="201" y="0"/>
                  </a:cubicBezTo>
                  <a:close/>
                  <a:moveTo>
                    <a:pt x="393" y="0"/>
                  </a:moveTo>
                  <a:lnTo>
                    <a:pt x="505" y="0"/>
                  </a:lnTo>
                  <a:cubicBezTo>
                    <a:pt x="509" y="0"/>
                    <a:pt x="513" y="4"/>
                    <a:pt x="513" y="8"/>
                  </a:cubicBezTo>
                  <a:cubicBezTo>
                    <a:pt x="513" y="13"/>
                    <a:pt x="509" y="16"/>
                    <a:pt x="505" y="16"/>
                  </a:cubicBezTo>
                  <a:lnTo>
                    <a:pt x="393" y="16"/>
                  </a:lnTo>
                  <a:cubicBezTo>
                    <a:pt x="388" y="16"/>
                    <a:pt x="385" y="13"/>
                    <a:pt x="385" y="8"/>
                  </a:cubicBezTo>
                  <a:cubicBezTo>
                    <a:pt x="385" y="4"/>
                    <a:pt x="388" y="0"/>
                    <a:pt x="393" y="0"/>
                  </a:cubicBezTo>
                  <a:close/>
                  <a:moveTo>
                    <a:pt x="585" y="0"/>
                  </a:moveTo>
                  <a:lnTo>
                    <a:pt x="697" y="0"/>
                  </a:lnTo>
                  <a:cubicBezTo>
                    <a:pt x="702" y="0"/>
                    <a:pt x="705" y="4"/>
                    <a:pt x="705" y="8"/>
                  </a:cubicBezTo>
                  <a:cubicBezTo>
                    <a:pt x="705" y="13"/>
                    <a:pt x="702" y="16"/>
                    <a:pt x="697" y="16"/>
                  </a:cubicBezTo>
                  <a:lnTo>
                    <a:pt x="585" y="16"/>
                  </a:lnTo>
                  <a:cubicBezTo>
                    <a:pt x="581" y="16"/>
                    <a:pt x="577" y="13"/>
                    <a:pt x="577" y="8"/>
                  </a:cubicBezTo>
                  <a:cubicBezTo>
                    <a:pt x="577" y="4"/>
                    <a:pt x="581" y="0"/>
                    <a:pt x="585" y="0"/>
                  </a:cubicBezTo>
                  <a:close/>
                  <a:moveTo>
                    <a:pt x="777" y="0"/>
                  </a:moveTo>
                  <a:lnTo>
                    <a:pt x="889" y="0"/>
                  </a:lnTo>
                  <a:cubicBezTo>
                    <a:pt x="894" y="0"/>
                    <a:pt x="897" y="4"/>
                    <a:pt x="897" y="8"/>
                  </a:cubicBezTo>
                  <a:cubicBezTo>
                    <a:pt x="897" y="13"/>
                    <a:pt x="894" y="16"/>
                    <a:pt x="889" y="16"/>
                  </a:cubicBezTo>
                  <a:lnTo>
                    <a:pt x="777" y="16"/>
                  </a:lnTo>
                  <a:cubicBezTo>
                    <a:pt x="773" y="16"/>
                    <a:pt x="769" y="13"/>
                    <a:pt x="769" y="8"/>
                  </a:cubicBezTo>
                  <a:cubicBezTo>
                    <a:pt x="769" y="4"/>
                    <a:pt x="773" y="0"/>
                    <a:pt x="777" y="0"/>
                  </a:cubicBezTo>
                  <a:close/>
                  <a:moveTo>
                    <a:pt x="969" y="0"/>
                  </a:moveTo>
                  <a:lnTo>
                    <a:pt x="1082" y="0"/>
                  </a:lnTo>
                  <a:cubicBezTo>
                    <a:pt x="1086" y="0"/>
                    <a:pt x="1090" y="4"/>
                    <a:pt x="1090" y="8"/>
                  </a:cubicBezTo>
                  <a:cubicBezTo>
                    <a:pt x="1090" y="13"/>
                    <a:pt x="1086" y="16"/>
                    <a:pt x="1082" y="16"/>
                  </a:cubicBezTo>
                  <a:lnTo>
                    <a:pt x="969" y="16"/>
                  </a:lnTo>
                  <a:cubicBezTo>
                    <a:pt x="965" y="16"/>
                    <a:pt x="961" y="13"/>
                    <a:pt x="961" y="8"/>
                  </a:cubicBezTo>
                  <a:cubicBezTo>
                    <a:pt x="961" y="4"/>
                    <a:pt x="965" y="0"/>
                    <a:pt x="969" y="0"/>
                  </a:cubicBezTo>
                  <a:close/>
                  <a:moveTo>
                    <a:pt x="1162" y="0"/>
                  </a:moveTo>
                  <a:lnTo>
                    <a:pt x="1274" y="0"/>
                  </a:lnTo>
                  <a:cubicBezTo>
                    <a:pt x="1278" y="0"/>
                    <a:pt x="1282" y="4"/>
                    <a:pt x="1282" y="8"/>
                  </a:cubicBezTo>
                  <a:cubicBezTo>
                    <a:pt x="1282" y="13"/>
                    <a:pt x="1278" y="16"/>
                    <a:pt x="1274" y="16"/>
                  </a:cubicBezTo>
                  <a:lnTo>
                    <a:pt x="1162" y="16"/>
                  </a:lnTo>
                  <a:cubicBezTo>
                    <a:pt x="1157" y="16"/>
                    <a:pt x="1154" y="13"/>
                    <a:pt x="1154" y="8"/>
                  </a:cubicBezTo>
                  <a:cubicBezTo>
                    <a:pt x="1154" y="4"/>
                    <a:pt x="1157" y="0"/>
                    <a:pt x="1162" y="0"/>
                  </a:cubicBezTo>
                  <a:close/>
                  <a:moveTo>
                    <a:pt x="1354" y="0"/>
                  </a:moveTo>
                  <a:lnTo>
                    <a:pt x="1466" y="0"/>
                  </a:lnTo>
                  <a:cubicBezTo>
                    <a:pt x="1470" y="0"/>
                    <a:pt x="1474" y="4"/>
                    <a:pt x="1474" y="8"/>
                  </a:cubicBezTo>
                  <a:cubicBezTo>
                    <a:pt x="1474" y="13"/>
                    <a:pt x="1470" y="16"/>
                    <a:pt x="1466" y="16"/>
                  </a:cubicBezTo>
                  <a:lnTo>
                    <a:pt x="1354" y="16"/>
                  </a:lnTo>
                  <a:cubicBezTo>
                    <a:pt x="1349" y="16"/>
                    <a:pt x="1346" y="13"/>
                    <a:pt x="1346" y="8"/>
                  </a:cubicBezTo>
                  <a:cubicBezTo>
                    <a:pt x="1346" y="4"/>
                    <a:pt x="1349" y="0"/>
                    <a:pt x="1354" y="0"/>
                  </a:cubicBezTo>
                  <a:close/>
                  <a:moveTo>
                    <a:pt x="1546" y="0"/>
                  </a:moveTo>
                  <a:lnTo>
                    <a:pt x="1658" y="0"/>
                  </a:lnTo>
                  <a:cubicBezTo>
                    <a:pt x="1663" y="0"/>
                    <a:pt x="1666" y="4"/>
                    <a:pt x="1666" y="8"/>
                  </a:cubicBezTo>
                  <a:cubicBezTo>
                    <a:pt x="1666" y="13"/>
                    <a:pt x="1663" y="16"/>
                    <a:pt x="1658" y="16"/>
                  </a:cubicBezTo>
                  <a:lnTo>
                    <a:pt x="1546" y="16"/>
                  </a:lnTo>
                  <a:cubicBezTo>
                    <a:pt x="1542" y="16"/>
                    <a:pt x="1538" y="13"/>
                    <a:pt x="1538" y="8"/>
                  </a:cubicBezTo>
                  <a:cubicBezTo>
                    <a:pt x="1538" y="4"/>
                    <a:pt x="1542" y="0"/>
                    <a:pt x="1546" y="0"/>
                  </a:cubicBezTo>
                  <a:close/>
                  <a:moveTo>
                    <a:pt x="1738" y="0"/>
                  </a:moveTo>
                  <a:lnTo>
                    <a:pt x="1850" y="0"/>
                  </a:lnTo>
                  <a:cubicBezTo>
                    <a:pt x="1855" y="0"/>
                    <a:pt x="1858" y="4"/>
                    <a:pt x="1858" y="8"/>
                  </a:cubicBezTo>
                  <a:cubicBezTo>
                    <a:pt x="1858" y="13"/>
                    <a:pt x="1855" y="16"/>
                    <a:pt x="1850" y="16"/>
                  </a:cubicBezTo>
                  <a:lnTo>
                    <a:pt x="1738" y="16"/>
                  </a:lnTo>
                  <a:cubicBezTo>
                    <a:pt x="1734" y="16"/>
                    <a:pt x="1730" y="13"/>
                    <a:pt x="1730" y="8"/>
                  </a:cubicBezTo>
                  <a:cubicBezTo>
                    <a:pt x="1730" y="4"/>
                    <a:pt x="1734" y="0"/>
                    <a:pt x="1738" y="0"/>
                  </a:cubicBezTo>
                  <a:close/>
                  <a:moveTo>
                    <a:pt x="1930" y="0"/>
                  </a:moveTo>
                  <a:lnTo>
                    <a:pt x="2042" y="0"/>
                  </a:lnTo>
                  <a:cubicBezTo>
                    <a:pt x="2047" y="0"/>
                    <a:pt x="2051" y="4"/>
                    <a:pt x="2051" y="8"/>
                  </a:cubicBezTo>
                  <a:cubicBezTo>
                    <a:pt x="2051" y="13"/>
                    <a:pt x="2047" y="16"/>
                    <a:pt x="2042" y="16"/>
                  </a:cubicBezTo>
                  <a:lnTo>
                    <a:pt x="1930" y="16"/>
                  </a:lnTo>
                  <a:cubicBezTo>
                    <a:pt x="1926" y="16"/>
                    <a:pt x="1922" y="13"/>
                    <a:pt x="1922" y="8"/>
                  </a:cubicBezTo>
                  <a:cubicBezTo>
                    <a:pt x="1922" y="4"/>
                    <a:pt x="1926" y="0"/>
                    <a:pt x="1930" y="0"/>
                  </a:cubicBezTo>
                  <a:close/>
                  <a:moveTo>
                    <a:pt x="2123" y="0"/>
                  </a:moveTo>
                  <a:lnTo>
                    <a:pt x="2235" y="0"/>
                  </a:lnTo>
                  <a:cubicBezTo>
                    <a:pt x="2239" y="0"/>
                    <a:pt x="2243" y="4"/>
                    <a:pt x="2243" y="8"/>
                  </a:cubicBezTo>
                  <a:cubicBezTo>
                    <a:pt x="2243" y="13"/>
                    <a:pt x="2239" y="16"/>
                    <a:pt x="2235" y="16"/>
                  </a:cubicBezTo>
                  <a:lnTo>
                    <a:pt x="2123" y="16"/>
                  </a:lnTo>
                  <a:cubicBezTo>
                    <a:pt x="2118" y="16"/>
                    <a:pt x="2115" y="13"/>
                    <a:pt x="2115" y="8"/>
                  </a:cubicBezTo>
                  <a:cubicBezTo>
                    <a:pt x="2115" y="4"/>
                    <a:pt x="2118" y="0"/>
                    <a:pt x="2123" y="0"/>
                  </a:cubicBezTo>
                  <a:close/>
                  <a:moveTo>
                    <a:pt x="2315" y="0"/>
                  </a:moveTo>
                  <a:lnTo>
                    <a:pt x="2427" y="0"/>
                  </a:lnTo>
                  <a:cubicBezTo>
                    <a:pt x="2431" y="0"/>
                    <a:pt x="2435" y="4"/>
                    <a:pt x="2435" y="8"/>
                  </a:cubicBezTo>
                  <a:cubicBezTo>
                    <a:pt x="2435" y="13"/>
                    <a:pt x="2431" y="16"/>
                    <a:pt x="2427" y="16"/>
                  </a:cubicBezTo>
                  <a:lnTo>
                    <a:pt x="2315" y="16"/>
                  </a:lnTo>
                  <a:cubicBezTo>
                    <a:pt x="2310" y="16"/>
                    <a:pt x="2307" y="13"/>
                    <a:pt x="2307" y="8"/>
                  </a:cubicBezTo>
                  <a:cubicBezTo>
                    <a:pt x="2307" y="4"/>
                    <a:pt x="2310" y="0"/>
                    <a:pt x="2315" y="0"/>
                  </a:cubicBezTo>
                  <a:close/>
                  <a:moveTo>
                    <a:pt x="2507" y="0"/>
                  </a:moveTo>
                  <a:lnTo>
                    <a:pt x="2619" y="0"/>
                  </a:lnTo>
                  <a:cubicBezTo>
                    <a:pt x="2623" y="0"/>
                    <a:pt x="2627" y="4"/>
                    <a:pt x="2627" y="8"/>
                  </a:cubicBezTo>
                  <a:cubicBezTo>
                    <a:pt x="2627" y="13"/>
                    <a:pt x="2623" y="16"/>
                    <a:pt x="2619" y="16"/>
                  </a:cubicBezTo>
                  <a:lnTo>
                    <a:pt x="2507" y="16"/>
                  </a:lnTo>
                  <a:cubicBezTo>
                    <a:pt x="2503" y="16"/>
                    <a:pt x="2499" y="13"/>
                    <a:pt x="2499" y="8"/>
                  </a:cubicBezTo>
                  <a:cubicBezTo>
                    <a:pt x="2499" y="4"/>
                    <a:pt x="2503" y="0"/>
                    <a:pt x="2507" y="0"/>
                  </a:cubicBezTo>
                  <a:close/>
                  <a:moveTo>
                    <a:pt x="2699" y="0"/>
                  </a:moveTo>
                  <a:lnTo>
                    <a:pt x="2811" y="0"/>
                  </a:lnTo>
                  <a:cubicBezTo>
                    <a:pt x="2816" y="0"/>
                    <a:pt x="2819" y="4"/>
                    <a:pt x="2819" y="8"/>
                  </a:cubicBezTo>
                  <a:cubicBezTo>
                    <a:pt x="2819" y="13"/>
                    <a:pt x="2816" y="16"/>
                    <a:pt x="2811" y="16"/>
                  </a:cubicBezTo>
                  <a:lnTo>
                    <a:pt x="2699" y="16"/>
                  </a:lnTo>
                  <a:cubicBezTo>
                    <a:pt x="2695" y="16"/>
                    <a:pt x="2691" y="13"/>
                    <a:pt x="2691" y="8"/>
                  </a:cubicBezTo>
                  <a:cubicBezTo>
                    <a:pt x="2691" y="4"/>
                    <a:pt x="2695" y="0"/>
                    <a:pt x="2699" y="0"/>
                  </a:cubicBezTo>
                  <a:close/>
                  <a:moveTo>
                    <a:pt x="2891" y="0"/>
                  </a:moveTo>
                  <a:lnTo>
                    <a:pt x="3003" y="0"/>
                  </a:lnTo>
                  <a:cubicBezTo>
                    <a:pt x="3008" y="0"/>
                    <a:pt x="3011" y="4"/>
                    <a:pt x="3011" y="8"/>
                  </a:cubicBezTo>
                  <a:cubicBezTo>
                    <a:pt x="3011" y="13"/>
                    <a:pt x="3008" y="16"/>
                    <a:pt x="3003" y="16"/>
                  </a:cubicBezTo>
                  <a:lnTo>
                    <a:pt x="2891" y="16"/>
                  </a:lnTo>
                  <a:cubicBezTo>
                    <a:pt x="2887" y="16"/>
                    <a:pt x="2883" y="13"/>
                    <a:pt x="2883" y="8"/>
                  </a:cubicBezTo>
                  <a:cubicBezTo>
                    <a:pt x="2883" y="4"/>
                    <a:pt x="2887" y="0"/>
                    <a:pt x="2891" y="0"/>
                  </a:cubicBezTo>
                  <a:close/>
                  <a:moveTo>
                    <a:pt x="3084" y="0"/>
                  </a:moveTo>
                  <a:lnTo>
                    <a:pt x="3196" y="0"/>
                  </a:lnTo>
                  <a:cubicBezTo>
                    <a:pt x="3200" y="0"/>
                    <a:pt x="3204" y="4"/>
                    <a:pt x="3204" y="8"/>
                  </a:cubicBezTo>
                  <a:cubicBezTo>
                    <a:pt x="3204" y="13"/>
                    <a:pt x="3200" y="16"/>
                    <a:pt x="3196" y="16"/>
                  </a:cubicBezTo>
                  <a:lnTo>
                    <a:pt x="3084" y="16"/>
                  </a:lnTo>
                  <a:cubicBezTo>
                    <a:pt x="3079" y="16"/>
                    <a:pt x="3076" y="13"/>
                    <a:pt x="3076" y="8"/>
                  </a:cubicBezTo>
                  <a:cubicBezTo>
                    <a:pt x="3076" y="4"/>
                    <a:pt x="3079" y="0"/>
                    <a:pt x="3084" y="0"/>
                  </a:cubicBezTo>
                  <a:close/>
                  <a:moveTo>
                    <a:pt x="3276" y="0"/>
                  </a:moveTo>
                  <a:lnTo>
                    <a:pt x="3388" y="0"/>
                  </a:lnTo>
                  <a:cubicBezTo>
                    <a:pt x="3392" y="0"/>
                    <a:pt x="3396" y="4"/>
                    <a:pt x="3396" y="8"/>
                  </a:cubicBezTo>
                  <a:cubicBezTo>
                    <a:pt x="3396" y="13"/>
                    <a:pt x="3392" y="16"/>
                    <a:pt x="3388" y="16"/>
                  </a:cubicBezTo>
                  <a:lnTo>
                    <a:pt x="3276" y="16"/>
                  </a:lnTo>
                  <a:cubicBezTo>
                    <a:pt x="3271" y="16"/>
                    <a:pt x="3268" y="13"/>
                    <a:pt x="3268" y="8"/>
                  </a:cubicBezTo>
                  <a:cubicBezTo>
                    <a:pt x="3268" y="4"/>
                    <a:pt x="3271" y="0"/>
                    <a:pt x="3276" y="0"/>
                  </a:cubicBezTo>
                  <a:close/>
                  <a:moveTo>
                    <a:pt x="3468" y="0"/>
                  </a:moveTo>
                  <a:lnTo>
                    <a:pt x="3580" y="0"/>
                  </a:lnTo>
                  <a:cubicBezTo>
                    <a:pt x="3584" y="0"/>
                    <a:pt x="3588" y="4"/>
                    <a:pt x="3588" y="8"/>
                  </a:cubicBezTo>
                  <a:cubicBezTo>
                    <a:pt x="3588" y="13"/>
                    <a:pt x="3584" y="16"/>
                    <a:pt x="3580" y="16"/>
                  </a:cubicBezTo>
                  <a:lnTo>
                    <a:pt x="3468" y="16"/>
                  </a:lnTo>
                  <a:cubicBezTo>
                    <a:pt x="3463" y="16"/>
                    <a:pt x="3460" y="13"/>
                    <a:pt x="3460" y="8"/>
                  </a:cubicBezTo>
                  <a:cubicBezTo>
                    <a:pt x="3460" y="4"/>
                    <a:pt x="3463" y="0"/>
                    <a:pt x="3468" y="0"/>
                  </a:cubicBezTo>
                  <a:close/>
                  <a:moveTo>
                    <a:pt x="3660" y="0"/>
                  </a:moveTo>
                  <a:lnTo>
                    <a:pt x="3772" y="0"/>
                  </a:lnTo>
                  <a:cubicBezTo>
                    <a:pt x="3777" y="0"/>
                    <a:pt x="3780" y="4"/>
                    <a:pt x="3780" y="8"/>
                  </a:cubicBezTo>
                  <a:cubicBezTo>
                    <a:pt x="3780" y="13"/>
                    <a:pt x="3777" y="16"/>
                    <a:pt x="3772" y="16"/>
                  </a:cubicBezTo>
                  <a:lnTo>
                    <a:pt x="3660" y="16"/>
                  </a:lnTo>
                  <a:cubicBezTo>
                    <a:pt x="3656" y="16"/>
                    <a:pt x="3652" y="13"/>
                    <a:pt x="3652" y="8"/>
                  </a:cubicBezTo>
                  <a:cubicBezTo>
                    <a:pt x="3652" y="4"/>
                    <a:pt x="3656" y="0"/>
                    <a:pt x="3660" y="0"/>
                  </a:cubicBezTo>
                  <a:close/>
                  <a:moveTo>
                    <a:pt x="3852" y="0"/>
                  </a:moveTo>
                  <a:lnTo>
                    <a:pt x="3964" y="0"/>
                  </a:lnTo>
                  <a:cubicBezTo>
                    <a:pt x="3969" y="0"/>
                    <a:pt x="3972" y="4"/>
                    <a:pt x="3972" y="8"/>
                  </a:cubicBezTo>
                  <a:cubicBezTo>
                    <a:pt x="3972" y="13"/>
                    <a:pt x="3969" y="16"/>
                    <a:pt x="3964" y="16"/>
                  </a:cubicBezTo>
                  <a:lnTo>
                    <a:pt x="3852" y="16"/>
                  </a:lnTo>
                  <a:cubicBezTo>
                    <a:pt x="3848" y="16"/>
                    <a:pt x="3844" y="13"/>
                    <a:pt x="3844" y="8"/>
                  </a:cubicBezTo>
                  <a:cubicBezTo>
                    <a:pt x="3844" y="4"/>
                    <a:pt x="3848" y="0"/>
                    <a:pt x="3852" y="0"/>
                  </a:cubicBezTo>
                  <a:close/>
                  <a:moveTo>
                    <a:pt x="4044" y="0"/>
                  </a:moveTo>
                  <a:lnTo>
                    <a:pt x="4157" y="0"/>
                  </a:lnTo>
                  <a:cubicBezTo>
                    <a:pt x="4161" y="0"/>
                    <a:pt x="4165" y="4"/>
                    <a:pt x="4165" y="8"/>
                  </a:cubicBezTo>
                  <a:cubicBezTo>
                    <a:pt x="4165" y="13"/>
                    <a:pt x="4161" y="16"/>
                    <a:pt x="4157" y="16"/>
                  </a:cubicBezTo>
                  <a:lnTo>
                    <a:pt x="4044" y="16"/>
                  </a:lnTo>
                  <a:cubicBezTo>
                    <a:pt x="4040" y="16"/>
                    <a:pt x="4036" y="13"/>
                    <a:pt x="4036" y="8"/>
                  </a:cubicBezTo>
                  <a:cubicBezTo>
                    <a:pt x="4036" y="4"/>
                    <a:pt x="4040" y="0"/>
                    <a:pt x="4044" y="0"/>
                  </a:cubicBezTo>
                  <a:close/>
                  <a:moveTo>
                    <a:pt x="4237" y="0"/>
                  </a:moveTo>
                  <a:lnTo>
                    <a:pt x="4349" y="0"/>
                  </a:lnTo>
                  <a:cubicBezTo>
                    <a:pt x="4353" y="0"/>
                    <a:pt x="4357" y="4"/>
                    <a:pt x="4357" y="8"/>
                  </a:cubicBezTo>
                  <a:cubicBezTo>
                    <a:pt x="4357" y="13"/>
                    <a:pt x="4353" y="16"/>
                    <a:pt x="4349" y="16"/>
                  </a:cubicBezTo>
                  <a:lnTo>
                    <a:pt x="4237" y="16"/>
                  </a:lnTo>
                  <a:cubicBezTo>
                    <a:pt x="4232" y="16"/>
                    <a:pt x="4229" y="13"/>
                    <a:pt x="4229" y="8"/>
                  </a:cubicBezTo>
                  <a:cubicBezTo>
                    <a:pt x="4229" y="4"/>
                    <a:pt x="4232" y="0"/>
                    <a:pt x="4237" y="0"/>
                  </a:cubicBezTo>
                  <a:close/>
                  <a:moveTo>
                    <a:pt x="4429" y="0"/>
                  </a:moveTo>
                  <a:lnTo>
                    <a:pt x="4541" y="0"/>
                  </a:lnTo>
                  <a:cubicBezTo>
                    <a:pt x="4545" y="0"/>
                    <a:pt x="4549" y="4"/>
                    <a:pt x="4549" y="8"/>
                  </a:cubicBezTo>
                  <a:cubicBezTo>
                    <a:pt x="4549" y="13"/>
                    <a:pt x="4545" y="16"/>
                    <a:pt x="4541" y="16"/>
                  </a:cubicBezTo>
                  <a:lnTo>
                    <a:pt x="4429" y="16"/>
                  </a:lnTo>
                  <a:cubicBezTo>
                    <a:pt x="4424" y="16"/>
                    <a:pt x="4421" y="13"/>
                    <a:pt x="4421" y="8"/>
                  </a:cubicBezTo>
                  <a:cubicBezTo>
                    <a:pt x="4421" y="4"/>
                    <a:pt x="4424" y="0"/>
                    <a:pt x="4429" y="0"/>
                  </a:cubicBezTo>
                  <a:close/>
                  <a:moveTo>
                    <a:pt x="4621" y="0"/>
                  </a:moveTo>
                  <a:lnTo>
                    <a:pt x="4733" y="0"/>
                  </a:lnTo>
                  <a:cubicBezTo>
                    <a:pt x="4738" y="0"/>
                    <a:pt x="4741" y="4"/>
                    <a:pt x="4741" y="8"/>
                  </a:cubicBezTo>
                  <a:cubicBezTo>
                    <a:pt x="4741" y="13"/>
                    <a:pt x="4738" y="16"/>
                    <a:pt x="4733" y="16"/>
                  </a:cubicBezTo>
                  <a:lnTo>
                    <a:pt x="4621" y="16"/>
                  </a:lnTo>
                  <a:cubicBezTo>
                    <a:pt x="4617" y="16"/>
                    <a:pt x="4613" y="13"/>
                    <a:pt x="4613" y="8"/>
                  </a:cubicBezTo>
                  <a:cubicBezTo>
                    <a:pt x="4613" y="4"/>
                    <a:pt x="4617" y="0"/>
                    <a:pt x="4621" y="0"/>
                  </a:cubicBezTo>
                  <a:close/>
                  <a:moveTo>
                    <a:pt x="4813" y="0"/>
                  </a:moveTo>
                  <a:lnTo>
                    <a:pt x="4925" y="0"/>
                  </a:lnTo>
                  <a:cubicBezTo>
                    <a:pt x="4930" y="0"/>
                    <a:pt x="4933" y="4"/>
                    <a:pt x="4933" y="8"/>
                  </a:cubicBezTo>
                  <a:cubicBezTo>
                    <a:pt x="4933" y="13"/>
                    <a:pt x="4930" y="16"/>
                    <a:pt x="4925" y="16"/>
                  </a:cubicBezTo>
                  <a:lnTo>
                    <a:pt x="4813" y="16"/>
                  </a:lnTo>
                  <a:cubicBezTo>
                    <a:pt x="4809" y="16"/>
                    <a:pt x="4805" y="13"/>
                    <a:pt x="4805" y="8"/>
                  </a:cubicBezTo>
                  <a:cubicBezTo>
                    <a:pt x="4805" y="4"/>
                    <a:pt x="4809" y="0"/>
                    <a:pt x="4813" y="0"/>
                  </a:cubicBezTo>
                  <a:close/>
                  <a:moveTo>
                    <a:pt x="5005" y="0"/>
                  </a:moveTo>
                  <a:lnTo>
                    <a:pt x="5118" y="0"/>
                  </a:lnTo>
                  <a:cubicBezTo>
                    <a:pt x="5122" y="0"/>
                    <a:pt x="5126" y="4"/>
                    <a:pt x="5126" y="8"/>
                  </a:cubicBezTo>
                  <a:cubicBezTo>
                    <a:pt x="5126" y="13"/>
                    <a:pt x="5122" y="16"/>
                    <a:pt x="5118" y="16"/>
                  </a:cubicBezTo>
                  <a:lnTo>
                    <a:pt x="5005" y="16"/>
                  </a:lnTo>
                  <a:cubicBezTo>
                    <a:pt x="5001" y="16"/>
                    <a:pt x="4997" y="13"/>
                    <a:pt x="4997" y="8"/>
                  </a:cubicBezTo>
                  <a:cubicBezTo>
                    <a:pt x="4997" y="4"/>
                    <a:pt x="5001" y="0"/>
                    <a:pt x="5005" y="0"/>
                  </a:cubicBezTo>
                  <a:close/>
                  <a:moveTo>
                    <a:pt x="5198" y="0"/>
                  </a:moveTo>
                  <a:lnTo>
                    <a:pt x="5310" y="0"/>
                  </a:lnTo>
                  <a:cubicBezTo>
                    <a:pt x="5314" y="0"/>
                    <a:pt x="5318" y="4"/>
                    <a:pt x="5318" y="8"/>
                  </a:cubicBezTo>
                  <a:cubicBezTo>
                    <a:pt x="5318" y="13"/>
                    <a:pt x="5314" y="16"/>
                    <a:pt x="5310" y="16"/>
                  </a:cubicBezTo>
                  <a:lnTo>
                    <a:pt x="5198" y="16"/>
                  </a:lnTo>
                  <a:cubicBezTo>
                    <a:pt x="5193" y="16"/>
                    <a:pt x="5190" y="13"/>
                    <a:pt x="5190" y="8"/>
                  </a:cubicBezTo>
                  <a:cubicBezTo>
                    <a:pt x="5190" y="4"/>
                    <a:pt x="5193" y="0"/>
                    <a:pt x="5198" y="0"/>
                  </a:cubicBezTo>
                  <a:close/>
                  <a:moveTo>
                    <a:pt x="5390" y="0"/>
                  </a:moveTo>
                  <a:lnTo>
                    <a:pt x="5502" y="0"/>
                  </a:lnTo>
                  <a:cubicBezTo>
                    <a:pt x="5506" y="0"/>
                    <a:pt x="5510" y="4"/>
                    <a:pt x="5510" y="8"/>
                  </a:cubicBezTo>
                  <a:cubicBezTo>
                    <a:pt x="5510" y="13"/>
                    <a:pt x="5506" y="16"/>
                    <a:pt x="5502" y="16"/>
                  </a:cubicBezTo>
                  <a:lnTo>
                    <a:pt x="5390" y="16"/>
                  </a:lnTo>
                  <a:cubicBezTo>
                    <a:pt x="5385" y="16"/>
                    <a:pt x="5382" y="13"/>
                    <a:pt x="5382" y="8"/>
                  </a:cubicBezTo>
                  <a:cubicBezTo>
                    <a:pt x="5382" y="4"/>
                    <a:pt x="5385" y="0"/>
                    <a:pt x="5390" y="0"/>
                  </a:cubicBezTo>
                  <a:close/>
                  <a:moveTo>
                    <a:pt x="5582" y="0"/>
                  </a:moveTo>
                  <a:lnTo>
                    <a:pt x="5694" y="0"/>
                  </a:lnTo>
                  <a:cubicBezTo>
                    <a:pt x="5699" y="0"/>
                    <a:pt x="5702" y="4"/>
                    <a:pt x="5702" y="8"/>
                  </a:cubicBezTo>
                  <a:cubicBezTo>
                    <a:pt x="5702" y="13"/>
                    <a:pt x="5699" y="16"/>
                    <a:pt x="5694" y="16"/>
                  </a:cubicBezTo>
                  <a:lnTo>
                    <a:pt x="5582" y="16"/>
                  </a:lnTo>
                  <a:cubicBezTo>
                    <a:pt x="5578" y="16"/>
                    <a:pt x="5574" y="13"/>
                    <a:pt x="5574" y="8"/>
                  </a:cubicBezTo>
                  <a:cubicBezTo>
                    <a:pt x="5574" y="4"/>
                    <a:pt x="5578" y="0"/>
                    <a:pt x="5582" y="0"/>
                  </a:cubicBezTo>
                  <a:close/>
                  <a:moveTo>
                    <a:pt x="5774" y="0"/>
                  </a:moveTo>
                  <a:lnTo>
                    <a:pt x="5886" y="0"/>
                  </a:lnTo>
                  <a:cubicBezTo>
                    <a:pt x="5891" y="0"/>
                    <a:pt x="5894" y="4"/>
                    <a:pt x="5894" y="8"/>
                  </a:cubicBezTo>
                  <a:cubicBezTo>
                    <a:pt x="5894" y="13"/>
                    <a:pt x="5891" y="16"/>
                    <a:pt x="5886" y="16"/>
                  </a:cubicBezTo>
                  <a:lnTo>
                    <a:pt x="5774" y="16"/>
                  </a:lnTo>
                  <a:cubicBezTo>
                    <a:pt x="5770" y="16"/>
                    <a:pt x="5766" y="13"/>
                    <a:pt x="5766" y="8"/>
                  </a:cubicBezTo>
                  <a:cubicBezTo>
                    <a:pt x="5766" y="4"/>
                    <a:pt x="5770" y="0"/>
                    <a:pt x="5774" y="0"/>
                  </a:cubicBezTo>
                  <a:close/>
                  <a:moveTo>
                    <a:pt x="5966" y="0"/>
                  </a:moveTo>
                  <a:lnTo>
                    <a:pt x="6079" y="0"/>
                  </a:lnTo>
                  <a:cubicBezTo>
                    <a:pt x="6083" y="0"/>
                    <a:pt x="6087" y="4"/>
                    <a:pt x="6087" y="8"/>
                  </a:cubicBezTo>
                  <a:cubicBezTo>
                    <a:pt x="6087" y="13"/>
                    <a:pt x="6083" y="16"/>
                    <a:pt x="6079" y="16"/>
                  </a:cubicBezTo>
                  <a:lnTo>
                    <a:pt x="5966" y="16"/>
                  </a:lnTo>
                  <a:cubicBezTo>
                    <a:pt x="5962" y="16"/>
                    <a:pt x="5958" y="13"/>
                    <a:pt x="5958" y="8"/>
                  </a:cubicBezTo>
                  <a:cubicBezTo>
                    <a:pt x="5958" y="4"/>
                    <a:pt x="5962" y="0"/>
                    <a:pt x="5966" y="0"/>
                  </a:cubicBezTo>
                  <a:close/>
                  <a:moveTo>
                    <a:pt x="6159" y="0"/>
                  </a:moveTo>
                  <a:lnTo>
                    <a:pt x="6271" y="0"/>
                  </a:lnTo>
                  <a:cubicBezTo>
                    <a:pt x="6275" y="0"/>
                    <a:pt x="6279" y="4"/>
                    <a:pt x="6279" y="8"/>
                  </a:cubicBezTo>
                  <a:cubicBezTo>
                    <a:pt x="6279" y="13"/>
                    <a:pt x="6275" y="16"/>
                    <a:pt x="6271" y="16"/>
                  </a:cubicBezTo>
                  <a:lnTo>
                    <a:pt x="6159" y="16"/>
                  </a:lnTo>
                  <a:cubicBezTo>
                    <a:pt x="6154" y="16"/>
                    <a:pt x="6151" y="13"/>
                    <a:pt x="6151" y="8"/>
                  </a:cubicBezTo>
                  <a:cubicBezTo>
                    <a:pt x="6151" y="4"/>
                    <a:pt x="6154" y="0"/>
                    <a:pt x="6159" y="0"/>
                  </a:cubicBezTo>
                  <a:close/>
                  <a:moveTo>
                    <a:pt x="6351" y="0"/>
                  </a:moveTo>
                  <a:lnTo>
                    <a:pt x="6463" y="0"/>
                  </a:lnTo>
                  <a:cubicBezTo>
                    <a:pt x="6467" y="0"/>
                    <a:pt x="6471" y="4"/>
                    <a:pt x="6471" y="8"/>
                  </a:cubicBezTo>
                  <a:cubicBezTo>
                    <a:pt x="6471" y="13"/>
                    <a:pt x="6467" y="16"/>
                    <a:pt x="6463" y="16"/>
                  </a:cubicBezTo>
                  <a:lnTo>
                    <a:pt x="6351" y="16"/>
                  </a:lnTo>
                  <a:cubicBezTo>
                    <a:pt x="6346" y="16"/>
                    <a:pt x="6343" y="13"/>
                    <a:pt x="6343" y="8"/>
                  </a:cubicBezTo>
                  <a:cubicBezTo>
                    <a:pt x="6343" y="4"/>
                    <a:pt x="6346" y="0"/>
                    <a:pt x="6351" y="0"/>
                  </a:cubicBezTo>
                  <a:close/>
                  <a:moveTo>
                    <a:pt x="6543" y="0"/>
                  </a:moveTo>
                  <a:lnTo>
                    <a:pt x="6655" y="0"/>
                  </a:lnTo>
                  <a:cubicBezTo>
                    <a:pt x="6660" y="0"/>
                    <a:pt x="6663" y="4"/>
                    <a:pt x="6663" y="8"/>
                  </a:cubicBezTo>
                  <a:cubicBezTo>
                    <a:pt x="6663" y="13"/>
                    <a:pt x="6660" y="16"/>
                    <a:pt x="6655" y="16"/>
                  </a:cubicBezTo>
                  <a:lnTo>
                    <a:pt x="6543" y="16"/>
                  </a:lnTo>
                  <a:cubicBezTo>
                    <a:pt x="6539" y="16"/>
                    <a:pt x="6535" y="13"/>
                    <a:pt x="6535" y="8"/>
                  </a:cubicBezTo>
                  <a:cubicBezTo>
                    <a:pt x="6535" y="4"/>
                    <a:pt x="6539" y="0"/>
                    <a:pt x="6543" y="0"/>
                  </a:cubicBezTo>
                  <a:close/>
                  <a:moveTo>
                    <a:pt x="6735" y="0"/>
                  </a:moveTo>
                  <a:lnTo>
                    <a:pt x="6847" y="0"/>
                  </a:lnTo>
                  <a:cubicBezTo>
                    <a:pt x="6852" y="0"/>
                    <a:pt x="6855" y="4"/>
                    <a:pt x="6855" y="8"/>
                  </a:cubicBezTo>
                  <a:cubicBezTo>
                    <a:pt x="6855" y="13"/>
                    <a:pt x="6852" y="16"/>
                    <a:pt x="6847" y="16"/>
                  </a:cubicBezTo>
                  <a:lnTo>
                    <a:pt x="6735" y="16"/>
                  </a:lnTo>
                  <a:cubicBezTo>
                    <a:pt x="6731" y="16"/>
                    <a:pt x="6727" y="13"/>
                    <a:pt x="6727" y="8"/>
                  </a:cubicBezTo>
                  <a:cubicBezTo>
                    <a:pt x="6727" y="4"/>
                    <a:pt x="6731" y="0"/>
                    <a:pt x="6735" y="0"/>
                  </a:cubicBezTo>
                  <a:close/>
                  <a:moveTo>
                    <a:pt x="6927" y="0"/>
                  </a:moveTo>
                  <a:lnTo>
                    <a:pt x="7039" y="0"/>
                  </a:lnTo>
                  <a:cubicBezTo>
                    <a:pt x="7044" y="0"/>
                    <a:pt x="7048" y="4"/>
                    <a:pt x="7048" y="8"/>
                  </a:cubicBezTo>
                  <a:cubicBezTo>
                    <a:pt x="7048" y="13"/>
                    <a:pt x="7044" y="16"/>
                    <a:pt x="7039" y="16"/>
                  </a:cubicBezTo>
                  <a:lnTo>
                    <a:pt x="6927" y="16"/>
                  </a:lnTo>
                  <a:cubicBezTo>
                    <a:pt x="6923" y="16"/>
                    <a:pt x="6919" y="13"/>
                    <a:pt x="6919" y="8"/>
                  </a:cubicBezTo>
                  <a:cubicBezTo>
                    <a:pt x="6919" y="4"/>
                    <a:pt x="6923" y="0"/>
                    <a:pt x="6927" y="0"/>
                  </a:cubicBezTo>
                  <a:close/>
                  <a:moveTo>
                    <a:pt x="7120" y="0"/>
                  </a:moveTo>
                  <a:lnTo>
                    <a:pt x="7232" y="0"/>
                  </a:lnTo>
                  <a:cubicBezTo>
                    <a:pt x="7236" y="0"/>
                    <a:pt x="7240" y="4"/>
                    <a:pt x="7240" y="8"/>
                  </a:cubicBezTo>
                  <a:cubicBezTo>
                    <a:pt x="7240" y="13"/>
                    <a:pt x="7236" y="16"/>
                    <a:pt x="7232" y="16"/>
                  </a:cubicBezTo>
                  <a:lnTo>
                    <a:pt x="7120" y="16"/>
                  </a:lnTo>
                  <a:cubicBezTo>
                    <a:pt x="7115" y="16"/>
                    <a:pt x="7112" y="13"/>
                    <a:pt x="7112" y="8"/>
                  </a:cubicBezTo>
                  <a:cubicBezTo>
                    <a:pt x="7112" y="4"/>
                    <a:pt x="7115" y="0"/>
                    <a:pt x="7120" y="0"/>
                  </a:cubicBezTo>
                  <a:close/>
                </a:path>
              </a:pathLst>
            </a:custGeom>
            <a:solidFill>
              <a:srgbClr val="5692C9"/>
            </a:solidFill>
            <a:ln w="0" cap="flat">
              <a:solidFill>
                <a:srgbClr val="5692C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244"/>
            <p:cNvSpPr>
              <a:spLocks noChangeShapeType="1"/>
            </p:cNvSpPr>
            <p:nvPr/>
          </p:nvSpPr>
          <p:spPr bwMode="auto">
            <a:xfrm flipV="1">
              <a:off x="754" y="1183"/>
              <a:ext cx="0" cy="1798"/>
            </a:xfrm>
            <a:prstGeom prst="line">
              <a:avLst/>
            </a:prstGeom>
            <a:noFill/>
            <a:ln w="7938" cap="rnd">
              <a:solidFill>
                <a:srgbClr val="5692C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45"/>
            <p:cNvSpPr>
              <a:spLocks/>
            </p:cNvSpPr>
            <p:nvPr/>
          </p:nvSpPr>
          <p:spPr bwMode="auto">
            <a:xfrm>
              <a:off x="736" y="1151"/>
              <a:ext cx="37" cy="37"/>
            </a:xfrm>
            <a:custGeom>
              <a:avLst/>
              <a:gdLst>
                <a:gd name="T0" fmla="*/ 0 w 37"/>
                <a:gd name="T1" fmla="*/ 37 h 37"/>
                <a:gd name="T2" fmla="*/ 18 w 37"/>
                <a:gd name="T3" fmla="*/ 0 h 37"/>
                <a:gd name="T4" fmla="*/ 37 w 37"/>
                <a:gd name="T5" fmla="*/ 37 h 37"/>
                <a:gd name="T6" fmla="*/ 0 w 37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0" y="37"/>
                  </a:moveTo>
                  <a:lnTo>
                    <a:pt x="18" y="0"/>
                  </a:lnTo>
                  <a:lnTo>
                    <a:pt x="37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569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46"/>
            <p:cNvSpPr>
              <a:spLocks/>
            </p:cNvSpPr>
            <p:nvPr/>
          </p:nvSpPr>
          <p:spPr bwMode="auto">
            <a:xfrm>
              <a:off x="962" y="898"/>
              <a:ext cx="1381" cy="45"/>
            </a:xfrm>
            <a:custGeom>
              <a:avLst/>
              <a:gdLst>
                <a:gd name="T0" fmla="*/ 0 w 1381"/>
                <a:gd name="T1" fmla="*/ 45 h 45"/>
                <a:gd name="T2" fmla="*/ 359 w 1381"/>
                <a:gd name="T3" fmla="*/ 45 h 45"/>
                <a:gd name="T4" fmla="*/ 359 w 1381"/>
                <a:gd name="T5" fmla="*/ 0 h 45"/>
                <a:gd name="T6" fmla="*/ 1381 w 1381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1" h="45">
                  <a:moveTo>
                    <a:pt x="0" y="45"/>
                  </a:moveTo>
                  <a:lnTo>
                    <a:pt x="359" y="45"/>
                  </a:lnTo>
                  <a:lnTo>
                    <a:pt x="359" y="0"/>
                  </a:lnTo>
                  <a:lnTo>
                    <a:pt x="1381" y="0"/>
                  </a:lnTo>
                </a:path>
              </a:pathLst>
            </a:custGeom>
            <a:noFill/>
            <a:ln w="7938" cap="rnd">
              <a:solidFill>
                <a:srgbClr val="5692C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7"/>
            <p:cNvSpPr>
              <a:spLocks/>
            </p:cNvSpPr>
            <p:nvPr/>
          </p:nvSpPr>
          <p:spPr bwMode="auto">
            <a:xfrm>
              <a:off x="2338" y="880"/>
              <a:ext cx="37" cy="37"/>
            </a:xfrm>
            <a:custGeom>
              <a:avLst/>
              <a:gdLst>
                <a:gd name="T0" fmla="*/ 0 w 37"/>
                <a:gd name="T1" fmla="*/ 0 h 37"/>
                <a:gd name="T2" fmla="*/ 37 w 37"/>
                <a:gd name="T3" fmla="*/ 18 h 37"/>
                <a:gd name="T4" fmla="*/ 0 w 37"/>
                <a:gd name="T5" fmla="*/ 37 h 37"/>
                <a:gd name="T6" fmla="*/ 0 w 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0" y="0"/>
                  </a:moveTo>
                  <a:lnTo>
                    <a:pt x="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9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48"/>
            <p:cNvSpPr>
              <a:spLocks/>
            </p:cNvSpPr>
            <p:nvPr/>
          </p:nvSpPr>
          <p:spPr bwMode="auto">
            <a:xfrm>
              <a:off x="1486" y="1106"/>
              <a:ext cx="857" cy="117"/>
            </a:xfrm>
            <a:custGeom>
              <a:avLst/>
              <a:gdLst>
                <a:gd name="T0" fmla="*/ 0 w 857"/>
                <a:gd name="T1" fmla="*/ 117 h 117"/>
                <a:gd name="T2" fmla="*/ 223 w 857"/>
                <a:gd name="T3" fmla="*/ 117 h 117"/>
                <a:gd name="T4" fmla="*/ 223 w 857"/>
                <a:gd name="T5" fmla="*/ 0 h 117"/>
                <a:gd name="T6" fmla="*/ 857 w 85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7" h="117">
                  <a:moveTo>
                    <a:pt x="0" y="117"/>
                  </a:moveTo>
                  <a:lnTo>
                    <a:pt x="223" y="117"/>
                  </a:lnTo>
                  <a:lnTo>
                    <a:pt x="223" y="0"/>
                  </a:lnTo>
                  <a:lnTo>
                    <a:pt x="857" y="0"/>
                  </a:lnTo>
                </a:path>
              </a:pathLst>
            </a:custGeom>
            <a:noFill/>
            <a:ln w="7938" cap="rnd">
              <a:solidFill>
                <a:srgbClr val="5692C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49"/>
            <p:cNvSpPr>
              <a:spLocks/>
            </p:cNvSpPr>
            <p:nvPr/>
          </p:nvSpPr>
          <p:spPr bwMode="auto">
            <a:xfrm>
              <a:off x="2338" y="1087"/>
              <a:ext cx="37" cy="38"/>
            </a:xfrm>
            <a:custGeom>
              <a:avLst/>
              <a:gdLst>
                <a:gd name="T0" fmla="*/ 0 w 37"/>
                <a:gd name="T1" fmla="*/ 0 h 38"/>
                <a:gd name="T2" fmla="*/ 37 w 37"/>
                <a:gd name="T3" fmla="*/ 19 h 38"/>
                <a:gd name="T4" fmla="*/ 0 w 37"/>
                <a:gd name="T5" fmla="*/ 38 h 38"/>
                <a:gd name="T6" fmla="*/ 0 w 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8">
                  <a:moveTo>
                    <a:pt x="0" y="0"/>
                  </a:moveTo>
                  <a:lnTo>
                    <a:pt x="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9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50"/>
            <p:cNvSpPr>
              <a:spLocks/>
            </p:cNvSpPr>
            <p:nvPr/>
          </p:nvSpPr>
          <p:spPr bwMode="auto">
            <a:xfrm>
              <a:off x="2881" y="997"/>
              <a:ext cx="499" cy="162"/>
            </a:xfrm>
            <a:custGeom>
              <a:avLst/>
              <a:gdLst>
                <a:gd name="T0" fmla="*/ 0 w 499"/>
                <a:gd name="T1" fmla="*/ 0 h 162"/>
                <a:gd name="T2" fmla="*/ 219 w 499"/>
                <a:gd name="T3" fmla="*/ 0 h 162"/>
                <a:gd name="T4" fmla="*/ 219 w 499"/>
                <a:gd name="T5" fmla="*/ 162 h 162"/>
                <a:gd name="T6" fmla="*/ 499 w 499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9" h="162">
                  <a:moveTo>
                    <a:pt x="0" y="0"/>
                  </a:moveTo>
                  <a:lnTo>
                    <a:pt x="219" y="0"/>
                  </a:lnTo>
                  <a:lnTo>
                    <a:pt x="219" y="162"/>
                  </a:lnTo>
                  <a:lnTo>
                    <a:pt x="499" y="162"/>
                  </a:lnTo>
                </a:path>
              </a:pathLst>
            </a:custGeom>
            <a:noFill/>
            <a:ln w="7938" cap="rnd">
              <a:solidFill>
                <a:srgbClr val="5692C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51"/>
            <p:cNvSpPr>
              <a:spLocks/>
            </p:cNvSpPr>
            <p:nvPr/>
          </p:nvSpPr>
          <p:spPr bwMode="auto">
            <a:xfrm>
              <a:off x="3375" y="1141"/>
              <a:ext cx="37" cy="37"/>
            </a:xfrm>
            <a:custGeom>
              <a:avLst/>
              <a:gdLst>
                <a:gd name="T0" fmla="*/ 0 w 37"/>
                <a:gd name="T1" fmla="*/ 0 h 37"/>
                <a:gd name="T2" fmla="*/ 37 w 37"/>
                <a:gd name="T3" fmla="*/ 18 h 37"/>
                <a:gd name="T4" fmla="*/ 0 w 37"/>
                <a:gd name="T5" fmla="*/ 37 h 37"/>
                <a:gd name="T6" fmla="*/ 0 w 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7">
                  <a:moveTo>
                    <a:pt x="0" y="0"/>
                  </a:moveTo>
                  <a:lnTo>
                    <a:pt x="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9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811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0" y="0"/>
            <a:ext cx="7319699" cy="55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Teammates/</a:t>
            </a:r>
            <a:r>
              <a:rPr lang="en-US" sz="320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Sponsors</a:t>
            </a:r>
            <a:r>
              <a:rPr lang="en-US" sz="3200" dirty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, et.al.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17" y="1137409"/>
            <a:ext cx="1175002" cy="945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4800" y="1256161"/>
            <a:ext cx="727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FOUNDING SPONSOR:</a:t>
            </a:r>
          </a:p>
          <a:p>
            <a:pPr algn="ctr"/>
            <a:r>
              <a:rPr lang="en-US" sz="1800" b="1" dirty="0" smtClean="0"/>
              <a:t>Xtraordinary Innovative Space Partnerships, Inc. (XISP-Inc)</a:t>
            </a:r>
            <a:endParaRPr lang="en-US" sz="1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48917" y="2702560"/>
            <a:ext cx="4546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COMMERCIAL TEAMMATES/SPONSORS</a:t>
            </a:r>
            <a:r>
              <a:rPr lang="en-US" sz="1800" dirty="0" smtClean="0"/>
              <a:t>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Barnhard Associates, LLC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Deep Space Industries, Inc.</a:t>
            </a:r>
            <a:endParaRPr lang="en-US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4866640" y="2712720"/>
            <a:ext cx="3982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NON-PROFIT TEAMMATES/SPONSORS: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Space Development Foundation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National Space Society</a:t>
            </a:r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436880" y="4053840"/>
            <a:ext cx="82702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ALLIED BUSINESS RESOURCES: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/>
              <a:t>General Counsel – </a:t>
            </a:r>
            <a:r>
              <a:rPr lang="en-US" sz="1800" dirty="0" err="1"/>
              <a:t>Copilevitz</a:t>
            </a:r>
            <a:r>
              <a:rPr lang="en-US" sz="1800" dirty="0"/>
              <a:t> </a:t>
            </a:r>
            <a:r>
              <a:rPr lang="en-US" sz="1800" dirty="0" smtClean="0"/>
              <a:t>&amp; Canter, LLC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Intellectual Property Counsel – Tucker Ellis, LLP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Accounting – May &amp; Barnhard, PC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Insurance – </a:t>
            </a:r>
            <a:r>
              <a:rPr lang="en-US" sz="1800" dirty="0" err="1" smtClean="0"/>
              <a:t>Kurek</a:t>
            </a:r>
            <a:r>
              <a:rPr lang="en-US" sz="1800" dirty="0" smtClean="0"/>
              <a:t> Insurance Associates, Inc.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Banking – Capital Bank Maryland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dirty="0" smtClean="0"/>
              <a:t>Internet Service Provider – Xisp.net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0432360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0" y="0"/>
            <a:ext cx="7319699" cy="55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200" b="0" i="0" u="none" strike="noStrike" cap="none" baseline="0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Latest</a:t>
            </a:r>
            <a:r>
              <a:rPr lang="en-US" sz="3200" b="0" i="0" u="none" strike="noStrike" cap="none" dirty="0" smtClean="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 ACS Social Media Links</a:t>
            </a:r>
            <a:endParaRPr lang="en-US" sz="3200" dirty="0">
              <a:solidFill>
                <a:srgbClr val="00B0F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7840" y="917317"/>
            <a:ext cx="82397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Website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263238"/>
                </a:solidFill>
                <a:latin typeface="Roboto"/>
                <a:hlinkClick r:id="rId3"/>
              </a:rPr>
              <a:t>http://www.alphacubesat.com</a:t>
            </a:r>
            <a:endParaRPr lang="en-US" sz="2000" dirty="0" smtClean="0">
              <a:solidFill>
                <a:srgbClr val="263238"/>
              </a:solidFill>
              <a:latin typeface="Roboto"/>
            </a:endParaRPr>
          </a:p>
          <a:p>
            <a:endParaRPr lang="en-US" sz="2000" b="1" dirty="0">
              <a:solidFill>
                <a:srgbClr val="263238"/>
              </a:solidFill>
              <a:latin typeface="Roboto"/>
            </a:endParaRPr>
          </a:p>
          <a:p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Latest ACS Team Video:</a:t>
            </a:r>
            <a:endParaRPr lang="en-US" sz="2000" b="1" dirty="0" smtClean="0">
              <a:solidFill>
                <a:srgbClr val="263238"/>
              </a:solidFill>
              <a:latin typeface="Roboto"/>
              <a:hlinkClick r:id="rId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263238"/>
                </a:solidFill>
                <a:latin typeface="Roboto"/>
                <a:hlinkClick r:id="rId4"/>
              </a:rPr>
              <a:t>https</a:t>
            </a:r>
            <a:r>
              <a:rPr lang="en-US" sz="2000" dirty="0">
                <a:solidFill>
                  <a:srgbClr val="263238"/>
                </a:solidFill>
                <a:latin typeface="Roboto"/>
                <a:hlinkClick r:id="rId4"/>
              </a:rPr>
              <a:t>://youtu.be/kRxykgK4HrI</a:t>
            </a:r>
            <a:endParaRPr lang="en-US" sz="2000" dirty="0"/>
          </a:p>
          <a:p>
            <a:endParaRPr lang="en-US" sz="2000" dirty="0" smtClean="0">
              <a:solidFill>
                <a:srgbClr val="263238"/>
              </a:solidFill>
              <a:latin typeface="Roboto"/>
            </a:endParaRPr>
          </a:p>
          <a:p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Full </a:t>
            </a:r>
            <a:r>
              <a:rPr lang="en-US" sz="2000" b="1" dirty="0">
                <a:solidFill>
                  <a:srgbClr val="263238"/>
                </a:solidFill>
                <a:latin typeface="Roboto"/>
              </a:rPr>
              <a:t>resolution </a:t>
            </a:r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brochure: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263238"/>
                </a:solidFill>
                <a:latin typeface="Roboto"/>
                <a:hlinkClick r:id="rId5"/>
              </a:rPr>
              <a:t>https</a:t>
            </a:r>
            <a:r>
              <a:rPr lang="en-US" sz="2000" dirty="0">
                <a:solidFill>
                  <a:srgbClr val="263238"/>
                </a:solidFill>
                <a:latin typeface="Roboto"/>
                <a:hlinkClick r:id="rId5"/>
              </a:rPr>
              <a:t>://drive.google.com/file/d/0B9w0oxHbZs_Jd0VCVWNMUnlwZnc/view?usp=sharing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 smtClean="0"/>
          </a:p>
          <a:p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Facebook Page: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263238"/>
                </a:solidFill>
                <a:latin typeface="Roboto"/>
                <a:hlinkClick r:id="rId6"/>
              </a:rPr>
              <a:t>https</a:t>
            </a:r>
            <a:r>
              <a:rPr lang="en-US" sz="2000" dirty="0">
                <a:solidFill>
                  <a:srgbClr val="263238"/>
                </a:solidFill>
                <a:latin typeface="Roboto"/>
                <a:hlinkClick r:id="rId6"/>
              </a:rPr>
              <a:t>://www.facebook.com/alphacubesat/?fref=ts&amp;amp;__</a:t>
            </a:r>
            <a:r>
              <a:rPr lang="en-US" sz="2000" dirty="0" smtClean="0">
                <a:solidFill>
                  <a:srgbClr val="263238"/>
                </a:solidFill>
                <a:latin typeface="Roboto"/>
                <a:hlinkClick r:id="rId6"/>
              </a:rPr>
              <a:t>fns&amp;amp;hash=Ac2eBrmpVpGuDcmU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263238"/>
              </a:solidFill>
              <a:latin typeface="Roboto"/>
            </a:endParaRPr>
          </a:p>
          <a:p>
            <a:r>
              <a:rPr lang="en-US" sz="2000" b="1" dirty="0" smtClean="0">
                <a:solidFill>
                  <a:srgbClr val="263238"/>
                </a:solidFill>
                <a:latin typeface="Roboto"/>
              </a:rPr>
              <a:t>Facebook Group: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263238"/>
                </a:solidFill>
                <a:latin typeface="Roboto"/>
                <a:hlinkClick r:id="rId7"/>
              </a:rPr>
              <a:t>https</a:t>
            </a:r>
            <a:r>
              <a:rPr lang="en-US" sz="2000" dirty="0">
                <a:solidFill>
                  <a:srgbClr val="263238"/>
                </a:solidFill>
                <a:latin typeface="Roboto"/>
                <a:hlinkClick r:id="rId7"/>
              </a:rPr>
              <a:t>://www.facebook.com/groups/alphacubesat</a:t>
            </a:r>
            <a:r>
              <a:rPr lang="en-US" sz="2000" dirty="0" smtClean="0">
                <a:solidFill>
                  <a:srgbClr val="263238"/>
                </a:solidFill>
                <a:latin typeface="Roboto"/>
                <a:hlinkClick r:id="rId7"/>
              </a:rPr>
              <a:t>/</a:t>
            </a:r>
            <a:endParaRPr lang="en-US" sz="2000" dirty="0" smtClean="0">
              <a:solidFill>
                <a:srgbClr val="263238"/>
              </a:solidFill>
              <a:latin typeface="Roboto"/>
            </a:endParaRPr>
          </a:p>
          <a:p>
            <a:endParaRPr lang="en-US" sz="2000" dirty="0">
              <a:solidFill>
                <a:srgbClr val="263238"/>
              </a:solidFill>
              <a:latin typeface="Roboto"/>
            </a:endParaRPr>
          </a:p>
          <a:p>
            <a:pPr algn="ctr"/>
            <a:r>
              <a:rPr lang="en-US" sz="2000" b="1" i="1" dirty="0" smtClean="0">
                <a:solidFill>
                  <a:srgbClr val="263238"/>
                </a:solidFill>
                <a:latin typeface="Roboto"/>
              </a:rPr>
              <a:t>info@alphacubesat.com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237102232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7713</TotalTime>
  <Words>300</Words>
  <Application>Microsoft Office PowerPoint</Application>
  <PresentationFormat>On-screen Show (4:3)</PresentationFormat>
  <Paragraphs>179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Roboto</vt:lpstr>
      <vt:lpstr>Wingdings</vt:lpstr>
      <vt:lpstr>1_Office Theme</vt:lpstr>
      <vt:lpstr>PowerPoint Presentation</vt:lpstr>
      <vt:lpstr>Team Alpha CubeSat</vt:lpstr>
      <vt:lpstr>Alpha CubeSat  Spacecraft </vt:lpstr>
      <vt:lpstr>Trajectory - Thanks to RWF, et.al.</vt:lpstr>
      <vt:lpstr>ConOps Walk Through  </vt:lpstr>
      <vt:lpstr>Teammates/Sponsors, et.al.</vt:lpstr>
      <vt:lpstr>Latest ACS Social Media Links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barnhard</dc:creator>
  <cp:lastModifiedBy>barnhard</cp:lastModifiedBy>
  <cp:revision>29</cp:revision>
  <dcterms:modified xsi:type="dcterms:W3CDTF">2016-03-02T23:09:58Z</dcterms:modified>
</cp:coreProperties>
</file>